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9" r:id="rId3"/>
    <p:sldId id="262" r:id="rId4"/>
    <p:sldId id="265" r:id="rId5"/>
    <p:sldId id="328" r:id="rId6"/>
    <p:sldId id="292" r:id="rId7"/>
    <p:sldId id="322" r:id="rId8"/>
    <p:sldId id="268" r:id="rId9"/>
    <p:sldId id="301" r:id="rId10"/>
    <p:sldId id="313" r:id="rId11"/>
    <p:sldId id="307" r:id="rId12"/>
    <p:sldId id="271" r:id="rId14"/>
    <p:sldId id="283" r:id="rId15"/>
    <p:sldId id="289" r:id="rId16"/>
    <p:sldId id="331" r:id="rId17"/>
    <p:sldId id="274" r:id="rId18"/>
    <p:sldId id="295" r:id="rId19"/>
    <p:sldId id="298" r:id="rId20"/>
    <p:sldId id="325" r:id="rId21"/>
    <p:sldId id="277" r:id="rId22"/>
    <p:sldId id="286" r:id="rId23"/>
    <p:sldId id="334" r:id="rId24"/>
    <p:sldId id="319" r:id="rId25"/>
    <p:sldId id="280" r:id="rId26"/>
    <p:sldId id="310" r:id="rId27"/>
    <p:sldId id="304" r:id="rId28"/>
    <p:sldId id="316" r:id="rId29"/>
    <p:sldId id="337" r:id="rId30"/>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6000"/>
    <p:restoredTop sz="0"/>
  </p:normalViewPr>
  <p:slideViewPr>
    <p:cSldViewPr>
      <p:cViewPr>
        <p:scale>
          <a:sx n="73" d="100"/>
          <a:sy n="73" d="100"/>
        </p:scale>
        <p:origin x="0" y="0"/>
      </p:cViewPr>
      <p:guideLst/>
    </p:cSldViewPr>
  </p:slide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tags" Target="tags/tag195.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notesMaster" Target="notesMasters/notesMaster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01DE72-1CC9-4883-8F64-F1A775A1620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4188F3-69D3-4061-9271-EC28C4778B5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75"/>
        <p:cNvGrpSpPr/>
        <p:nvPr/>
      </p:nvGrpSpPr>
      <p:grpSpPr>
        <a:xfrm>
          <a:off x="0" y="0"/>
          <a:ext cx="0" cy="0"/>
          <a:chOff x="0" y="0"/>
          <a:chExt cx="0" cy="0"/>
        </a:xfrm>
      </p:grpSpPr>
      <p:sp>
        <p:nvSpPr>
          <p:cNvPr id="776" name="Google Shape;776;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p>
        </p:txBody>
      </p:sp>
      <p:sp>
        <p:nvSpPr>
          <p:cNvPr id="777" name="Google Shape;777;p2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6BFC6C-AC6F-4B45-AEB6-063C38173DC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Click to edit Master title style</a:t>
            </a:r>
            <a:endParaRPr lang="en-US"/>
          </a:p>
        </p:txBody>
      </p:sp>
      <p:sp>
        <p:nvSpPr>
          <p:cNvPr id="3" name="Subtitle 2"/>
          <p:cNvSpPr>
            <a:spLocks noGrp="1"/>
          </p:cNvSpPr>
          <p:nvPr>
            <p:ph type="subTitle" idx="1"/>
          </p:nvPr>
        </p:nvSpPr>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2"/>
          </p:nvPr>
        </p:nvSpPr>
        <p:spPr/>
        <p:txBody>
          <a:bodyPr/>
          <a:lstStyle/>
          <a:p>
            <a:fld id="{5972A1EF-D097-4FDB-A45C-FDDE567EA4A9}" type="datetimeFigureOut">
              <a:rPr lang="en-US" smtClean="0"/>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p:txBody>
          <a:bodyPr/>
          <a:lstStyle/>
          <a:p>
            <a:fld id="{9688871D-6494-42DE-B0B3-F330571C0740}" type="datetimeFigureOut">
              <a:rPr lang="en-US" smtClean="0"/>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p:txBody>
          <a:bodyPr/>
          <a:lstStyle/>
          <a:p>
            <a:fld id="{6759420B-ECC8-4720-ACA2-74CE96B43B8F}" type="datetimeFigureOut">
              <a:rPr lang="en-US" smtClean="0"/>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p:txBody>
          <a:bodyPr/>
          <a:lstStyle/>
          <a:p>
            <a:fld id="{97146017-CA18-4059-AEF3-0CC3F2BFA95D}" type="datetimeFigureOut">
              <a:rPr lang="en-US" smtClean="0"/>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smtClean="0"/>
              <a:t>Click to edit Master text styles</a:t>
            </a:r>
            <a:endParaRPr lang="en-US" smtClean="0"/>
          </a:p>
        </p:txBody>
      </p:sp>
      <p:sp>
        <p:nvSpPr>
          <p:cNvPr id="4" name="Date Placeholder 3"/>
          <p:cNvSpPr>
            <a:spLocks noGrp="1"/>
          </p:cNvSpPr>
          <p:nvPr>
            <p:ph type="dt" sz="half" idx="2"/>
          </p:nvPr>
        </p:nvSpPr>
        <p:spPr/>
        <p:txBody>
          <a:bodyPr/>
          <a:lstStyle/>
          <a:p>
            <a:fld id="{271CBDE0-3447-431F-8C71-3EE3C3313A47}" type="datetimeFigureOut">
              <a:rPr lang="en-US" smtClean="0"/>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3"/>
          </p:nvPr>
        </p:nvSpPr>
        <p:spPr/>
        <p:txBody>
          <a:bodyPr/>
          <a:lstStyle/>
          <a:p>
            <a:fld id="{ACDF9C89-FEE6-464F-882E-5A5EB79B614A}" type="datetimeFigureOut">
              <a:rPr lang="en-US" smtClean="0"/>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mtClean="0"/>
              <a:t>Click to edit Master text styles</a:t>
            </a:r>
            <a:endParaRPr lang="en-US" smtClean="0"/>
          </a:p>
        </p:txBody>
      </p:sp>
      <p:sp>
        <p:nvSpPr>
          <p:cNvPr id="4" name="Content Placeholder 3"/>
          <p:cNvSpPr>
            <a:spLocks noGrp="1"/>
          </p:cNvSpPr>
          <p:nvPr>
            <p:ph sz="half" idx="2"/>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mtClean="0"/>
              <a:t>Click to edit Master text styles</a:t>
            </a:r>
            <a:endParaRPr lang="en-US" smtClean="0"/>
          </a:p>
        </p:txBody>
      </p:sp>
      <p:sp>
        <p:nvSpPr>
          <p:cNvPr id="6" name="Content Placeholder 5"/>
          <p:cNvSpPr>
            <a:spLocks noGrp="1"/>
          </p:cNvSpPr>
          <p:nvPr>
            <p:ph sz="quarter" idx="4"/>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5"/>
          </p:nvPr>
        </p:nvSpPr>
        <p:spPr/>
        <p:txBody>
          <a:bodyPr/>
          <a:lstStyle/>
          <a:p>
            <a:fld id="{A6E95325-2C1F-4F5B-A30B-7F9DAD4928CA}" type="datetimeFigureOut">
              <a:rPr lang="en-US" smtClean="0"/>
            </a:fld>
            <a:endParaRPr lang="en-US"/>
          </a:p>
        </p:txBody>
      </p:sp>
      <p:sp>
        <p:nvSpPr>
          <p:cNvPr id="8" name="Footer Placeholder 7"/>
          <p:cNvSpPr>
            <a:spLocks noGrp="1"/>
          </p:cNvSpPr>
          <p:nvPr>
            <p:ph type="ftr" sz="quarter" idx="6"/>
          </p:nvPr>
        </p:nvSpPr>
        <p:spPr/>
        <p:txBody>
          <a:bodyPr/>
          <a:lstStyle/>
          <a:p>
            <a:endParaRPr lang="en-US"/>
          </a:p>
        </p:txBody>
      </p:sp>
      <p:sp>
        <p:nvSpPr>
          <p:cNvPr id="9" name="Slide Number Placeholder 8"/>
          <p:cNvSpPr>
            <a:spLocks noGrp="1"/>
          </p:cNvSpPr>
          <p:nvPr>
            <p:ph type="sldNum" sz="quarter" idx="7"/>
          </p:nvPr>
        </p:nvSpPr>
        <p:spPr/>
        <p:txBody>
          <a:bodyPr/>
          <a:lstStyle/>
          <a:p>
            <a:fld id="{93AE1883-0942-4AA3-9DB2-9C7C3A0314B1}" type="slidenum">
              <a:rPr lang="en-US" smtClean="0"/>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
          </p:nvPr>
        </p:nvSpPr>
        <p:spPr/>
        <p:txBody>
          <a:bodyPr/>
          <a:lstStyle/>
          <a:p>
            <a:fld id="{D4FBC7EA-BF7C-4D32-A635-71EA21BBE053}" type="datetimeFigureOut">
              <a:rPr lang="en-US" smtClean="0"/>
            </a:fld>
            <a:endParaRPr lang="en-US"/>
          </a:p>
        </p:txBody>
      </p:sp>
      <p:sp>
        <p:nvSpPr>
          <p:cNvPr id="4" name="Footer Placeholder 3"/>
          <p:cNvSpPr>
            <a:spLocks noGrp="1"/>
          </p:cNvSpPr>
          <p:nvPr>
            <p:ph type="ftr" sz="quarter" idx="2"/>
          </p:nvPr>
        </p:nvSpPr>
        <p:spPr/>
        <p:txBody>
          <a:bodyPr/>
          <a:lstStyle/>
          <a:p>
            <a:endParaRPr lang="en-US"/>
          </a:p>
        </p:txBody>
      </p:sp>
      <p:sp>
        <p:nvSpPr>
          <p:cNvPr id="5" name="Slide Number Placeholder 4"/>
          <p:cNvSpPr>
            <a:spLocks noGrp="1"/>
          </p:cNvSpPr>
          <p:nvPr>
            <p:ph type="sldNum" sz="quarter" idx="3"/>
          </p:nvPr>
        </p:nvSpPr>
        <p:spPr/>
        <p:txBody>
          <a:bodyPr/>
          <a:lstStyle/>
          <a:p>
            <a:fld id="{93AE1883-0942-4AA3-9DB2-9C7C3A0314B1}" type="slidenum">
              <a:rPr lang="en-US" smtClean="0"/>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03378108-DDCF-4979-B2BF-706036146AF0}" type="datetimeFigureOut">
              <a:rPr lang="en-US" smtClean="0"/>
            </a:fld>
            <a:endParaRPr lang="en-US"/>
          </a:p>
        </p:txBody>
      </p:sp>
      <p:sp>
        <p:nvSpPr>
          <p:cNvPr id="3" name="Footer Placeholder 2"/>
          <p:cNvSpPr>
            <a:spLocks noGrp="1"/>
          </p:cNvSpPr>
          <p:nvPr>
            <p:ph type="ftr" sz="quarter" idx="1"/>
          </p:nvPr>
        </p:nvSpPr>
        <p:spPr/>
        <p:txBody>
          <a:bodyPr/>
          <a:lstStyle/>
          <a:p>
            <a:endParaRPr lang="en-US"/>
          </a:p>
        </p:txBody>
      </p:sp>
      <p:sp>
        <p:nvSpPr>
          <p:cNvPr id="4" name="Slide Number Placeholder 3"/>
          <p:cNvSpPr>
            <a:spLocks noGrp="1"/>
          </p:cNvSpPr>
          <p:nvPr>
            <p:ph type="sldNum" sz="quarter" idx="2"/>
          </p:nvPr>
        </p:nvSpPr>
        <p:spPr/>
        <p:txBody>
          <a:bodyPr/>
          <a:lstStyle/>
          <a:p>
            <a:fld id="{93AE1883-0942-4AA3-9DB2-9C7C3A0314B1}" type="slidenum">
              <a:rPr lang="en-US" smtClean="0"/>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smtClean="0"/>
              <a:t>Click to edit Master text styles</a:t>
            </a:r>
            <a:endParaRPr lang="en-US" smtClean="0"/>
          </a:p>
        </p:txBody>
      </p:sp>
      <p:sp>
        <p:nvSpPr>
          <p:cNvPr id="5" name="Date Placeholder 4"/>
          <p:cNvSpPr>
            <a:spLocks noGrp="1"/>
          </p:cNvSpPr>
          <p:nvPr>
            <p:ph type="dt" sz="half" idx="3"/>
          </p:nvPr>
        </p:nvSpPr>
        <p:spPr/>
        <p:txBody>
          <a:bodyPr/>
          <a:lstStyle/>
          <a:p>
            <a:fld id="{3EB398CA-6434-48BF-ACCF-600AAD89B879}" type="datetimeFigureOut">
              <a:rPr lang="en-US" smtClean="0"/>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smtClean="0"/>
              <a:t>Click to edit Master text styles</a:t>
            </a:r>
            <a:endParaRPr lang="en-US" smtClean="0"/>
          </a:p>
        </p:txBody>
      </p:sp>
      <p:sp>
        <p:nvSpPr>
          <p:cNvPr id="5" name="Date Placeholder 4"/>
          <p:cNvSpPr>
            <a:spLocks noGrp="1"/>
          </p:cNvSpPr>
          <p:nvPr>
            <p:ph type="dt" sz="half" idx="3"/>
          </p:nvPr>
        </p:nvSpPr>
        <p:spPr/>
        <p:txBody>
          <a:bodyPr/>
          <a:lstStyle/>
          <a:p>
            <a:fld id="{CA2D6A83-C827-431D-BE27-F7E5FF8485A1}" type="datetimeFigureOut">
              <a:rPr lang="en-US" smtClean="0"/>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D0B7A-F5DD-4F40-B4CB-3B2C354B893A}"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E1883-0942-4AA3-9DB2-9C7C3A0314B1}"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9" Type="http://schemas.openxmlformats.org/officeDocument/2006/relationships/tags" Target="../tags/tag57.xml"/><Relationship Id="rId8" Type="http://schemas.openxmlformats.org/officeDocument/2006/relationships/tags" Target="../tags/tag56.xml"/><Relationship Id="rId7" Type="http://schemas.openxmlformats.org/officeDocument/2006/relationships/image" Target="../media/image11.png"/><Relationship Id="rId6" Type="http://schemas.openxmlformats.org/officeDocument/2006/relationships/tags" Target="../tags/tag55.xml"/><Relationship Id="rId5" Type="http://schemas.openxmlformats.org/officeDocument/2006/relationships/image" Target="../media/image10.png"/><Relationship Id="rId4" Type="http://schemas.openxmlformats.org/officeDocument/2006/relationships/tags" Target="../tags/tag54.xml"/><Relationship Id="rId3" Type="http://schemas.openxmlformats.org/officeDocument/2006/relationships/image" Target="../media/image9.png"/><Relationship Id="rId2" Type="http://schemas.openxmlformats.org/officeDocument/2006/relationships/tags" Target="../tags/tag53.xml"/><Relationship Id="rId12" Type="http://schemas.openxmlformats.org/officeDocument/2006/relationships/notesSlide" Target="../notesSlides/notesSlide1.xml"/><Relationship Id="rId11" Type="http://schemas.openxmlformats.org/officeDocument/2006/relationships/slideLayout" Target="../slideLayouts/slideLayout7.xml"/><Relationship Id="rId10" Type="http://schemas.openxmlformats.org/officeDocument/2006/relationships/tags" Target="../tags/tag58.xml"/><Relationship Id="rId1" Type="http://schemas.openxmlformats.org/officeDocument/2006/relationships/tags" Target="../tags/tag52.xml"/></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hemeOverride" Target="../theme/themeOverride3.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s>
</file>

<file path=ppt/slides/_rels/slide12.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3" Type="http://schemas.openxmlformats.org/officeDocument/2006/relationships/notesSlide" Target="../notesSlides/notesSlide2.xml"/><Relationship Id="rId12" Type="http://schemas.openxmlformats.org/officeDocument/2006/relationships/slideLayout" Target="../slideLayouts/slideLayout7.xml"/><Relationship Id="rId11" Type="http://schemas.openxmlformats.org/officeDocument/2006/relationships/tags" Target="../tags/tag73.xml"/><Relationship Id="rId10" Type="http://schemas.openxmlformats.org/officeDocument/2006/relationships/image" Target="../media/image12.png"/><Relationship Id="rId1" Type="http://schemas.openxmlformats.org/officeDocument/2006/relationships/tags" Target="../tags/tag64.xml"/></Relationships>
</file>

<file path=ppt/slides/_rels/slide13.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image" Target="../media/image15.png"/><Relationship Id="rId7" Type="http://schemas.openxmlformats.org/officeDocument/2006/relationships/tags" Target="../tags/tag78.xml"/><Relationship Id="rId6" Type="http://schemas.openxmlformats.org/officeDocument/2006/relationships/image" Target="../media/image14.png"/><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image" Target="../media/image13.png"/><Relationship Id="rId2" Type="http://schemas.openxmlformats.org/officeDocument/2006/relationships/tags" Target="../tags/tag75.xml"/><Relationship Id="rId10" Type="http://schemas.openxmlformats.org/officeDocument/2006/relationships/slideLayout" Target="../slideLayouts/slideLayout7.xml"/><Relationship Id="rId1" Type="http://schemas.openxmlformats.org/officeDocument/2006/relationships/tags" Target="../tags/tag7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1.xml"/><Relationship Id="rId1" Type="http://schemas.openxmlformats.org/officeDocument/2006/relationships/tags" Target="../tags/tag80.xml"/></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hemeOverride" Target="../theme/themeOverride4.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png"/><Relationship Id="rId1" Type="http://schemas.openxmlformats.org/officeDocument/2006/relationships/tags" Target="../tags/tag87.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s>
</file>

<file path=ppt/slides/_rels/slide18.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1" Type="http://schemas.openxmlformats.org/officeDocument/2006/relationships/slideLayout" Target="../slideLayouts/slideLayout7.xml"/><Relationship Id="rId10" Type="http://schemas.openxmlformats.org/officeDocument/2006/relationships/image" Target="../media/image19.png"/><Relationship Id="rId1" Type="http://schemas.openxmlformats.org/officeDocument/2006/relationships/tags" Target="../tags/tag93.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hemeOverride" Target="../theme/themeOverride5.xml"/><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5" Type="http://schemas.openxmlformats.org/officeDocument/2006/relationships/slideLayout" Target="../slideLayouts/slideLayout7.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111.xml"/><Relationship Id="rId6" Type="http://schemas.openxmlformats.org/officeDocument/2006/relationships/tags" Target="../tags/tag110.xml"/><Relationship Id="rId5" Type="http://schemas.openxmlformats.org/officeDocument/2006/relationships/image" Target="../media/image21.png"/><Relationship Id="rId4" Type="http://schemas.openxmlformats.org/officeDocument/2006/relationships/tags" Target="../tags/tag109.xml"/><Relationship Id="rId3" Type="http://schemas.openxmlformats.org/officeDocument/2006/relationships/image" Target="../media/image20.png"/><Relationship Id="rId2" Type="http://schemas.openxmlformats.org/officeDocument/2006/relationships/tags" Target="../tags/tag108.xml"/><Relationship Id="rId1" Type="http://schemas.openxmlformats.org/officeDocument/2006/relationships/tags" Target="../tags/tag107.xml"/></Relationships>
</file>

<file path=ppt/slides/_rels/slide21.xml.rels><?xml version="1.0" encoding="UTF-8" standalone="yes"?>
<Relationships xmlns="http://schemas.openxmlformats.org/package/2006/relationships"><Relationship Id="rId9" Type="http://schemas.openxmlformats.org/officeDocument/2006/relationships/tags" Target="../tags/tag117.xml"/><Relationship Id="rId8" Type="http://schemas.openxmlformats.org/officeDocument/2006/relationships/tags" Target="../tags/tag116.xml"/><Relationship Id="rId7" Type="http://schemas.openxmlformats.org/officeDocument/2006/relationships/image" Target="../media/image18.png"/><Relationship Id="rId6" Type="http://schemas.openxmlformats.org/officeDocument/2006/relationships/tags" Target="../tags/tag115.xml"/><Relationship Id="rId5" Type="http://schemas.openxmlformats.org/officeDocument/2006/relationships/image" Target="../media/image23.png"/><Relationship Id="rId4" Type="http://schemas.openxmlformats.org/officeDocument/2006/relationships/tags" Target="../tags/tag114.xml"/><Relationship Id="rId3" Type="http://schemas.openxmlformats.org/officeDocument/2006/relationships/image" Target="../media/image22.png"/><Relationship Id="rId2" Type="http://schemas.openxmlformats.org/officeDocument/2006/relationships/tags" Target="../tags/tag113.xml"/><Relationship Id="rId12" Type="http://schemas.openxmlformats.org/officeDocument/2006/relationships/slideLayout" Target="../slideLayouts/slideLayout7.xml"/><Relationship Id="rId11" Type="http://schemas.openxmlformats.org/officeDocument/2006/relationships/tags" Target="../tags/tag119.xml"/><Relationship Id="rId10" Type="http://schemas.openxmlformats.org/officeDocument/2006/relationships/tags" Target="../tags/tag118.xml"/><Relationship Id="rId1" Type="http://schemas.openxmlformats.org/officeDocument/2006/relationships/tags" Target="../tags/tag1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1.xml"/><Relationship Id="rId1" Type="http://schemas.openxmlformats.org/officeDocument/2006/relationships/tags" Target="../tags/tag120.xml"/></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hemeOverride" Target="../theme/themeOverride6.xml"/><Relationship Id="rId5" Type="http://schemas.openxmlformats.org/officeDocument/2006/relationships/tags" Target="../tags/tag126.xml"/><Relationship Id="rId4" Type="http://schemas.openxmlformats.org/officeDocument/2006/relationships/tags" Target="../tags/tag125.xml"/><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5.png"/><Relationship Id="rId6" Type="http://schemas.openxmlformats.org/officeDocument/2006/relationships/tags" Target="../tags/tag131.xml"/><Relationship Id="rId5" Type="http://schemas.openxmlformats.org/officeDocument/2006/relationships/image" Target="../media/image24.png"/><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s>
</file>

<file path=ppt/slides/_rels/slide25.xml.rels><?xml version="1.0" encoding="UTF-8" standalone="yes"?>
<Relationships xmlns="http://schemas.openxmlformats.org/package/2006/relationships"><Relationship Id="rId9" Type="http://schemas.openxmlformats.org/officeDocument/2006/relationships/tags" Target="../tags/tag140.xml"/><Relationship Id="rId8" Type="http://schemas.openxmlformats.org/officeDocument/2006/relationships/tags" Target="../tags/tag139.xml"/><Relationship Id="rId7" Type="http://schemas.openxmlformats.org/officeDocument/2006/relationships/tags" Target="../tags/tag138.xml"/><Relationship Id="rId6" Type="http://schemas.openxmlformats.org/officeDocument/2006/relationships/tags" Target="../tags/tag137.xml"/><Relationship Id="rId5" Type="http://schemas.openxmlformats.org/officeDocument/2006/relationships/tags" Target="../tags/tag136.xml"/><Relationship Id="rId41" Type="http://schemas.openxmlformats.org/officeDocument/2006/relationships/slideLayout" Target="../slideLayouts/slideLayout7.xml"/><Relationship Id="rId40" Type="http://schemas.openxmlformats.org/officeDocument/2006/relationships/tags" Target="../tags/tag171.xml"/><Relationship Id="rId4" Type="http://schemas.openxmlformats.org/officeDocument/2006/relationships/tags" Target="../tags/tag135.xml"/><Relationship Id="rId39" Type="http://schemas.openxmlformats.org/officeDocument/2006/relationships/tags" Target="../tags/tag170.xml"/><Relationship Id="rId38" Type="http://schemas.openxmlformats.org/officeDocument/2006/relationships/tags" Target="../tags/tag169.xml"/><Relationship Id="rId37" Type="http://schemas.openxmlformats.org/officeDocument/2006/relationships/tags" Target="../tags/tag168.xml"/><Relationship Id="rId36" Type="http://schemas.openxmlformats.org/officeDocument/2006/relationships/tags" Target="../tags/tag167.xml"/><Relationship Id="rId35" Type="http://schemas.openxmlformats.org/officeDocument/2006/relationships/tags" Target="../tags/tag166.xml"/><Relationship Id="rId34" Type="http://schemas.openxmlformats.org/officeDocument/2006/relationships/tags" Target="../tags/tag165.xml"/><Relationship Id="rId33" Type="http://schemas.openxmlformats.org/officeDocument/2006/relationships/tags" Target="../tags/tag164.xml"/><Relationship Id="rId32" Type="http://schemas.openxmlformats.org/officeDocument/2006/relationships/tags" Target="../tags/tag163.xml"/><Relationship Id="rId31" Type="http://schemas.openxmlformats.org/officeDocument/2006/relationships/tags" Target="../tags/tag162.xml"/><Relationship Id="rId30" Type="http://schemas.openxmlformats.org/officeDocument/2006/relationships/tags" Target="../tags/tag161.xml"/><Relationship Id="rId3" Type="http://schemas.openxmlformats.org/officeDocument/2006/relationships/tags" Target="../tags/tag134.xml"/><Relationship Id="rId29" Type="http://schemas.openxmlformats.org/officeDocument/2006/relationships/tags" Target="../tags/tag160.xml"/><Relationship Id="rId28" Type="http://schemas.openxmlformats.org/officeDocument/2006/relationships/tags" Target="../tags/tag159.xml"/><Relationship Id="rId27" Type="http://schemas.openxmlformats.org/officeDocument/2006/relationships/tags" Target="../tags/tag158.xml"/><Relationship Id="rId26" Type="http://schemas.openxmlformats.org/officeDocument/2006/relationships/tags" Target="../tags/tag157.xml"/><Relationship Id="rId25" Type="http://schemas.openxmlformats.org/officeDocument/2006/relationships/tags" Target="../tags/tag156.xml"/><Relationship Id="rId24" Type="http://schemas.openxmlformats.org/officeDocument/2006/relationships/tags" Target="../tags/tag155.xml"/><Relationship Id="rId23" Type="http://schemas.openxmlformats.org/officeDocument/2006/relationships/tags" Target="../tags/tag154.xml"/><Relationship Id="rId22" Type="http://schemas.openxmlformats.org/officeDocument/2006/relationships/tags" Target="../tags/tag153.xml"/><Relationship Id="rId21" Type="http://schemas.openxmlformats.org/officeDocument/2006/relationships/tags" Target="../tags/tag152.xml"/><Relationship Id="rId20" Type="http://schemas.openxmlformats.org/officeDocument/2006/relationships/tags" Target="../tags/tag151.xml"/><Relationship Id="rId2" Type="http://schemas.openxmlformats.org/officeDocument/2006/relationships/tags" Target="../tags/tag133.xml"/><Relationship Id="rId19" Type="http://schemas.openxmlformats.org/officeDocument/2006/relationships/tags" Target="../tags/tag150.xml"/><Relationship Id="rId18" Type="http://schemas.openxmlformats.org/officeDocument/2006/relationships/tags" Target="../tags/tag149.xml"/><Relationship Id="rId17" Type="http://schemas.openxmlformats.org/officeDocument/2006/relationships/tags" Target="../tags/tag148.xml"/><Relationship Id="rId16" Type="http://schemas.openxmlformats.org/officeDocument/2006/relationships/tags" Target="../tags/tag147.xml"/><Relationship Id="rId15" Type="http://schemas.openxmlformats.org/officeDocument/2006/relationships/tags" Target="../tags/tag146.xml"/><Relationship Id="rId14" Type="http://schemas.openxmlformats.org/officeDocument/2006/relationships/tags" Target="../tags/tag145.xml"/><Relationship Id="rId13" Type="http://schemas.openxmlformats.org/officeDocument/2006/relationships/tags" Target="../tags/tag144.xml"/><Relationship Id="rId12" Type="http://schemas.openxmlformats.org/officeDocument/2006/relationships/tags" Target="../tags/tag143.xml"/><Relationship Id="rId11" Type="http://schemas.openxmlformats.org/officeDocument/2006/relationships/tags" Target="../tags/tag142.xml"/><Relationship Id="rId10" Type="http://schemas.openxmlformats.org/officeDocument/2006/relationships/tags" Target="../tags/tag141.xml"/><Relationship Id="rId1" Type="http://schemas.openxmlformats.org/officeDocument/2006/relationships/tags" Target="../tags/tag132.xml"/></Relationships>
</file>

<file path=ppt/slides/_rels/slide26.xml.rels><?xml version="1.0" encoding="UTF-8" standalone="yes"?>
<Relationships xmlns="http://schemas.openxmlformats.org/package/2006/relationships"><Relationship Id="rId9" Type="http://schemas.openxmlformats.org/officeDocument/2006/relationships/tags" Target="../tags/tag178.xml"/><Relationship Id="rId8" Type="http://schemas.openxmlformats.org/officeDocument/2006/relationships/tags" Target="../tags/tag177.xml"/><Relationship Id="rId7" Type="http://schemas.openxmlformats.org/officeDocument/2006/relationships/image" Target="../media/image27.png"/><Relationship Id="rId6" Type="http://schemas.openxmlformats.org/officeDocument/2006/relationships/tags" Target="../tags/tag176.xml"/><Relationship Id="rId5" Type="http://schemas.openxmlformats.org/officeDocument/2006/relationships/image" Target="../media/image26.png"/><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tags" Target="../tags/tag173.xml"/><Relationship Id="rId13" Type="http://schemas.openxmlformats.org/officeDocument/2006/relationships/slideLayout" Target="../slideLayouts/slideLayout7.xml"/><Relationship Id="rId12" Type="http://schemas.openxmlformats.org/officeDocument/2006/relationships/tags" Target="../tags/tag181.xml"/><Relationship Id="rId11" Type="http://schemas.openxmlformats.org/officeDocument/2006/relationships/tags" Target="../tags/tag180.xml"/><Relationship Id="rId10" Type="http://schemas.openxmlformats.org/officeDocument/2006/relationships/tags" Target="../tags/tag179.xml"/><Relationship Id="rId1" Type="http://schemas.openxmlformats.org/officeDocument/2006/relationships/tags" Target="../tags/tag172.xml"/></Relationships>
</file>

<file path=ppt/slides/_rels/slide27.xml.rels><?xml version="1.0" encoding="UTF-8" standalone="yes"?>
<Relationships xmlns="http://schemas.openxmlformats.org/package/2006/relationships"><Relationship Id="rId9" Type="http://schemas.openxmlformats.org/officeDocument/2006/relationships/tags" Target="../tags/tag190.xml"/><Relationship Id="rId8" Type="http://schemas.openxmlformats.org/officeDocument/2006/relationships/tags" Target="../tags/tag189.xml"/><Relationship Id="rId7" Type="http://schemas.openxmlformats.org/officeDocument/2006/relationships/tags" Target="../tags/tag188.xml"/><Relationship Id="rId6" Type="http://schemas.openxmlformats.org/officeDocument/2006/relationships/tags" Target="../tags/tag187.xml"/><Relationship Id="rId5" Type="http://schemas.openxmlformats.org/officeDocument/2006/relationships/tags" Target="../tags/tag186.xml"/><Relationship Id="rId4" Type="http://schemas.openxmlformats.org/officeDocument/2006/relationships/tags" Target="../tags/tag185.xml"/><Relationship Id="rId3" Type="http://schemas.openxmlformats.org/officeDocument/2006/relationships/tags" Target="../tags/tag184.xml"/><Relationship Id="rId2" Type="http://schemas.openxmlformats.org/officeDocument/2006/relationships/tags" Target="../tags/tag183.xml"/><Relationship Id="rId15" Type="http://schemas.openxmlformats.org/officeDocument/2006/relationships/slideLayout" Target="../slideLayouts/slideLayout7.xml"/><Relationship Id="rId14" Type="http://schemas.openxmlformats.org/officeDocument/2006/relationships/themeOverride" Target="../theme/themeOverride7.xml"/><Relationship Id="rId13" Type="http://schemas.openxmlformats.org/officeDocument/2006/relationships/tags" Target="../tags/tag194.xml"/><Relationship Id="rId12" Type="http://schemas.openxmlformats.org/officeDocument/2006/relationships/tags" Target="../tags/tag193.xml"/><Relationship Id="rId11" Type="http://schemas.openxmlformats.org/officeDocument/2006/relationships/tags" Target="../tags/tag192.xml"/><Relationship Id="rId10" Type="http://schemas.openxmlformats.org/officeDocument/2006/relationships/tags" Target="../tags/tag191.xml"/><Relationship Id="rId1" Type="http://schemas.openxmlformats.org/officeDocument/2006/relationships/tags" Target="../tags/tag182.xml"/></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hemeOverride" Target="../theme/themeOverride1.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ags" Target="../tags/tag20.xml"/></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image" Target="../media/image4.png"/><Relationship Id="rId2" Type="http://schemas.openxmlformats.org/officeDocument/2006/relationships/tags" Target="../tags/tag25.xml"/><Relationship Id="rId1" Type="http://schemas.openxmlformats.org/officeDocument/2006/relationships/tags" Target="../tags/tag24.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hemeOverride" Target="../theme/themeOverride2.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s>
</file>

<file path=ppt/slides/_rels/slide8.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image" Target="../media/image6.png"/><Relationship Id="rId6" Type="http://schemas.openxmlformats.org/officeDocument/2006/relationships/tags" Target="../tags/tag41.xml"/><Relationship Id="rId5" Type="http://schemas.openxmlformats.org/officeDocument/2006/relationships/image" Target="../media/image5.png"/><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3" Type="http://schemas.openxmlformats.org/officeDocument/2006/relationships/slideLayout" Target="../slideLayouts/slideLayout7.xml"/><Relationship Id="rId12" Type="http://schemas.openxmlformats.org/officeDocument/2006/relationships/tags" Target="../tags/tag46.xml"/><Relationship Id="rId11" Type="http://schemas.openxmlformats.org/officeDocument/2006/relationships/tags" Target="../tags/tag45.xml"/><Relationship Id="rId10" Type="http://schemas.openxmlformats.org/officeDocument/2006/relationships/tags" Target="../tags/tag44.xml"/><Relationship Id="rId1" Type="http://schemas.openxmlformats.org/officeDocument/2006/relationships/tags" Target="../tags/tag37.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tags" Target="../tags/tag48.xml"/><Relationship Id="rId1" Type="http://schemas.openxmlformats.org/officeDocument/2006/relationships/tags" Target="../tags/tag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图形 5"/>
          <p:cNvGrpSpPr/>
          <p:nvPr/>
        </p:nvGrpSpPr>
        <p:grpSpPr>
          <a:xfrm rot="9106741">
            <a:off x="6900545" y="-426085"/>
            <a:ext cx="4643755" cy="7005320"/>
            <a:chOff x="7547609" y="-2352114"/>
            <a:chExt cx="8235317" cy="8732501"/>
          </a:xfrm>
          <a:noFill/>
        </p:grpSpPr>
        <p:sp>
          <p:nvSpPr>
            <p:cNvPr id="9" name="任意多边形: 形状 8"/>
            <p:cNvSpPr/>
            <p:nvPr/>
          </p:nvSpPr>
          <p:spPr>
            <a:xfrm rot="10800000">
              <a:off x="7547609" y="-2352114"/>
              <a:ext cx="8235317" cy="8732501"/>
            </a:xfrm>
            <a:custGeom>
              <a:avLst/>
              <a:gdLst>
                <a:gd name="connsiteX0" fmla="*/ 6454488 w 8235316"/>
                <a:gd name="connsiteY0" fmla="*/ 4661154 h 8732506"/>
                <a:gd name="connsiteX1" fmla="*/ 6834364 w 8235316"/>
                <a:gd name="connsiteY1" fmla="*/ 5076978 h 8732506"/>
                <a:gd name="connsiteX2" fmla="*/ 7410550 w 8235316"/>
                <a:gd name="connsiteY2" fmla="*/ 5575726 h 8732506"/>
                <a:gd name="connsiteX3" fmla="*/ 7942388 w 8235316"/>
                <a:gd name="connsiteY3" fmla="*/ 6070245 h 8732506"/>
                <a:gd name="connsiteX4" fmla="*/ 8222194 w 8235316"/>
                <a:gd name="connsiteY4" fmla="*/ 6470180 h 8732506"/>
                <a:gd name="connsiteX5" fmla="*/ 7620690 w 8235316"/>
                <a:gd name="connsiteY5" fmla="*/ 6775247 h 8732506"/>
                <a:gd name="connsiteX6" fmla="*/ 6556386 w 8235316"/>
                <a:gd name="connsiteY6" fmla="*/ 6986702 h 8732506"/>
                <a:gd name="connsiteX7" fmla="*/ 6315727 w 8235316"/>
                <a:gd name="connsiteY7" fmla="*/ 7555688 h 8732506"/>
                <a:gd name="connsiteX8" fmla="*/ 6323443 w 8235316"/>
                <a:gd name="connsiteY8" fmla="*/ 7816006 h 8732506"/>
                <a:gd name="connsiteX9" fmla="*/ 6111988 w 8235316"/>
                <a:gd name="connsiteY9" fmla="*/ 8033062 h 8732506"/>
                <a:gd name="connsiteX10" fmla="*/ 5268796 w 8235316"/>
                <a:gd name="connsiteY10" fmla="*/ 8234572 h 8732506"/>
                <a:gd name="connsiteX11" fmla="*/ 4398574 w 8235316"/>
                <a:gd name="connsiteY11" fmla="*/ 8260404 h 8732506"/>
                <a:gd name="connsiteX12" fmla="*/ 4047101 w 8235316"/>
                <a:gd name="connsiteY12" fmla="*/ 8330070 h 8732506"/>
                <a:gd name="connsiteX13" fmla="*/ 3538523 w 8235316"/>
                <a:gd name="connsiteY13" fmla="*/ 8497062 h 8732506"/>
                <a:gd name="connsiteX14" fmla="*/ 2481934 w 8235316"/>
                <a:gd name="connsiteY14" fmla="*/ 8731091 h 8732506"/>
                <a:gd name="connsiteX15" fmla="*/ 1737984 w 8235316"/>
                <a:gd name="connsiteY15" fmla="*/ 8504263 h 8732506"/>
                <a:gd name="connsiteX16" fmla="*/ 1301958 w 8235316"/>
                <a:gd name="connsiteY16" fmla="*/ 7739997 h 8732506"/>
                <a:gd name="connsiteX17" fmla="*/ 327219 w 8235316"/>
                <a:gd name="connsiteY17" fmla="*/ 6565507 h 8732506"/>
                <a:gd name="connsiteX18" fmla="*/ 110209 w 8235316"/>
                <a:gd name="connsiteY18" fmla="*/ 6554591 h 8732506"/>
                <a:gd name="connsiteX19" fmla="*/ 10579 w 8235316"/>
                <a:gd name="connsiteY19" fmla="*/ 6501213 h 8732506"/>
                <a:gd name="connsiteX20" fmla="*/ 142584 w 8235316"/>
                <a:gd name="connsiteY20" fmla="*/ 6078417 h 8732506"/>
                <a:gd name="connsiteX21" fmla="*/ 543343 w 8235316"/>
                <a:gd name="connsiteY21" fmla="*/ 5348457 h 8732506"/>
                <a:gd name="connsiteX22" fmla="*/ 822441 w 8235316"/>
                <a:gd name="connsiteY22" fmla="*/ 4709286 h 8732506"/>
                <a:gd name="connsiteX23" fmla="*/ 435918 w 8235316"/>
                <a:gd name="connsiteY23" fmla="*/ 4035533 h 8732506"/>
                <a:gd name="connsiteX24" fmla="*/ 795426 w 8235316"/>
                <a:gd name="connsiteY24" fmla="*/ 3338577 h 8732506"/>
                <a:gd name="connsiteX25" fmla="*/ 991330 w 8235316"/>
                <a:gd name="connsiteY25" fmla="*/ 2523676 h 8732506"/>
                <a:gd name="connsiteX26" fmla="*/ 797746 w 8235316"/>
                <a:gd name="connsiteY26" fmla="*/ 2203739 h 8732506"/>
                <a:gd name="connsiteX27" fmla="*/ 826413 w 8235316"/>
                <a:gd name="connsiteY27" fmla="*/ 1498930 h 8732506"/>
                <a:gd name="connsiteX28" fmla="*/ 1118666 w 8235316"/>
                <a:gd name="connsiteY28" fmla="*/ 531301 h 8732506"/>
                <a:gd name="connsiteX29" fmla="*/ 1602852 w 8235316"/>
                <a:gd name="connsiteY29" fmla="*/ 953 h 8732506"/>
                <a:gd name="connsiteX30" fmla="*/ 2068208 w 8235316"/>
                <a:gd name="connsiteY30" fmla="*/ 134858 h 8732506"/>
                <a:gd name="connsiteX31" fmla="*/ 2741966 w 8235316"/>
                <a:gd name="connsiteY31" fmla="*/ 407748 h 8732506"/>
                <a:gd name="connsiteX32" fmla="*/ 4263814 w 8235316"/>
                <a:gd name="connsiteY32" fmla="*/ 1149630 h 8732506"/>
                <a:gd name="connsiteX33" fmla="*/ 5624784 w 8235316"/>
                <a:gd name="connsiteY33" fmla="*/ 2118859 h 8732506"/>
                <a:gd name="connsiteX34" fmla="*/ 6299440 w 8235316"/>
                <a:gd name="connsiteY34" fmla="*/ 2172683 h 8732506"/>
                <a:gd name="connsiteX35" fmla="*/ 7172463 w 8235316"/>
                <a:gd name="connsiteY35" fmla="*/ 2073454 h 8732506"/>
                <a:gd name="connsiteX36" fmla="*/ 7588515 w 8235316"/>
                <a:gd name="connsiteY36" fmla="*/ 2022362 h 8732506"/>
                <a:gd name="connsiteX37" fmla="*/ 7903926 w 8235316"/>
                <a:gd name="connsiteY37" fmla="*/ 2080277 h 8732506"/>
                <a:gd name="connsiteX38" fmla="*/ 7806714 w 8235316"/>
                <a:gd name="connsiteY38" fmla="*/ 2662802 h 8732506"/>
                <a:gd name="connsiteX39" fmla="*/ 6983125 w 8235316"/>
                <a:gd name="connsiteY39" fmla="*/ 3780381 h 8732506"/>
                <a:gd name="connsiteX40" fmla="*/ 6577074 w 8235316"/>
                <a:gd name="connsiteY40" fmla="*/ 4323992 h 8732506"/>
                <a:gd name="connsiteX41" fmla="*/ 6454488 w 8235316"/>
                <a:gd name="connsiteY41" fmla="*/ 4661154 h 873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235315" h="8732506">
                  <a:moveTo>
                    <a:pt x="6454488" y="4661154"/>
                  </a:moveTo>
                  <a:cubicBezTo>
                    <a:pt x="6544670" y="4831947"/>
                    <a:pt x="6702976" y="4958180"/>
                    <a:pt x="6834364" y="5076978"/>
                  </a:cubicBezTo>
                  <a:cubicBezTo>
                    <a:pt x="7023416" y="5248005"/>
                    <a:pt x="7218411" y="5409534"/>
                    <a:pt x="7410550" y="5575726"/>
                  </a:cubicBezTo>
                  <a:cubicBezTo>
                    <a:pt x="7592173" y="5732831"/>
                    <a:pt x="7774138" y="5891765"/>
                    <a:pt x="7942388" y="6070245"/>
                  </a:cubicBezTo>
                  <a:cubicBezTo>
                    <a:pt x="8044915" y="6179059"/>
                    <a:pt x="8173617" y="6309246"/>
                    <a:pt x="8222194" y="6470180"/>
                  </a:cubicBezTo>
                  <a:cubicBezTo>
                    <a:pt x="8327579" y="6819024"/>
                    <a:pt x="7760651" y="6766103"/>
                    <a:pt x="7620690" y="6775247"/>
                  </a:cubicBezTo>
                  <a:cubicBezTo>
                    <a:pt x="7272761" y="6797822"/>
                    <a:pt x="6878312" y="6803022"/>
                    <a:pt x="6556386" y="6986702"/>
                  </a:cubicBezTo>
                  <a:cubicBezTo>
                    <a:pt x="6355389" y="7101402"/>
                    <a:pt x="6272808" y="7291597"/>
                    <a:pt x="6315727" y="7555688"/>
                  </a:cubicBezTo>
                  <a:cubicBezTo>
                    <a:pt x="6330529" y="7647071"/>
                    <a:pt x="6357218" y="7725080"/>
                    <a:pt x="6323443" y="7816006"/>
                  </a:cubicBezTo>
                  <a:cubicBezTo>
                    <a:pt x="6284352" y="7921219"/>
                    <a:pt x="6194455" y="7986770"/>
                    <a:pt x="6111988" y="8033062"/>
                  </a:cubicBezTo>
                  <a:cubicBezTo>
                    <a:pt x="5853841" y="8178109"/>
                    <a:pt x="5548660" y="8208969"/>
                    <a:pt x="5268796" y="8234572"/>
                  </a:cubicBezTo>
                  <a:cubicBezTo>
                    <a:pt x="4979617" y="8261090"/>
                    <a:pt x="4678380" y="8279778"/>
                    <a:pt x="4398574" y="8260404"/>
                  </a:cubicBezTo>
                  <a:cubicBezTo>
                    <a:pt x="4286674" y="8252689"/>
                    <a:pt x="4157858" y="8296466"/>
                    <a:pt x="4047101" y="8330070"/>
                  </a:cubicBezTo>
                  <a:cubicBezTo>
                    <a:pt x="3876737" y="8381791"/>
                    <a:pt x="3708087" y="8441513"/>
                    <a:pt x="3538523" y="8497062"/>
                  </a:cubicBezTo>
                  <a:cubicBezTo>
                    <a:pt x="3193931" y="8609933"/>
                    <a:pt x="2840401" y="8718747"/>
                    <a:pt x="2481934" y="8731091"/>
                  </a:cubicBezTo>
                  <a:cubicBezTo>
                    <a:pt x="2223136" y="8740064"/>
                    <a:pt x="1953296" y="8691601"/>
                    <a:pt x="1737984" y="8504263"/>
                  </a:cubicBezTo>
                  <a:cubicBezTo>
                    <a:pt x="1519773" y="8314354"/>
                    <a:pt x="1422961" y="8019917"/>
                    <a:pt x="1301958" y="7739997"/>
                  </a:cubicBezTo>
                  <a:cubicBezTo>
                    <a:pt x="1092971" y="7256107"/>
                    <a:pt x="810708" y="6667748"/>
                    <a:pt x="327219" y="6565507"/>
                  </a:cubicBezTo>
                  <a:cubicBezTo>
                    <a:pt x="253907" y="6549962"/>
                    <a:pt x="183446" y="6558420"/>
                    <a:pt x="110209" y="6554591"/>
                  </a:cubicBezTo>
                  <a:cubicBezTo>
                    <a:pt x="72547" y="6552648"/>
                    <a:pt x="29679" y="6546533"/>
                    <a:pt x="10579" y="6501213"/>
                  </a:cubicBezTo>
                  <a:cubicBezTo>
                    <a:pt x="-39004" y="6383599"/>
                    <a:pt x="96858" y="6168543"/>
                    <a:pt x="142584" y="6078417"/>
                  </a:cubicBezTo>
                  <a:cubicBezTo>
                    <a:pt x="268914" y="5829472"/>
                    <a:pt x="410949" y="5592642"/>
                    <a:pt x="543343" y="5348457"/>
                  </a:cubicBezTo>
                  <a:cubicBezTo>
                    <a:pt x="648493" y="5154565"/>
                    <a:pt x="781767" y="4939126"/>
                    <a:pt x="822441" y="4709286"/>
                  </a:cubicBezTo>
                  <a:cubicBezTo>
                    <a:pt x="871790" y="4430371"/>
                    <a:pt x="549321" y="4231918"/>
                    <a:pt x="435918" y="4035533"/>
                  </a:cubicBezTo>
                  <a:cubicBezTo>
                    <a:pt x="239316" y="3694982"/>
                    <a:pt x="611797" y="3500952"/>
                    <a:pt x="795426" y="3338577"/>
                  </a:cubicBezTo>
                  <a:cubicBezTo>
                    <a:pt x="1006304" y="3152166"/>
                    <a:pt x="1180371" y="2812095"/>
                    <a:pt x="991330" y="2523676"/>
                  </a:cubicBezTo>
                  <a:cubicBezTo>
                    <a:pt x="919024" y="2413393"/>
                    <a:pt x="830042" y="2347659"/>
                    <a:pt x="797746" y="2203739"/>
                  </a:cubicBezTo>
                  <a:cubicBezTo>
                    <a:pt x="747237" y="1978648"/>
                    <a:pt x="785436" y="1721427"/>
                    <a:pt x="826413" y="1498930"/>
                  </a:cubicBezTo>
                  <a:cubicBezTo>
                    <a:pt x="888152" y="1164449"/>
                    <a:pt x="985855" y="833596"/>
                    <a:pt x="1118666" y="531301"/>
                  </a:cubicBezTo>
                  <a:cubicBezTo>
                    <a:pt x="1213821" y="314868"/>
                    <a:pt x="1371681" y="-24501"/>
                    <a:pt x="1602852" y="953"/>
                  </a:cubicBezTo>
                  <a:cubicBezTo>
                    <a:pt x="1758472" y="17938"/>
                    <a:pt x="1916680" y="79998"/>
                    <a:pt x="2068208" y="134858"/>
                  </a:cubicBezTo>
                  <a:cubicBezTo>
                    <a:pt x="2295099" y="216960"/>
                    <a:pt x="2519133" y="310542"/>
                    <a:pt x="2741966" y="407748"/>
                  </a:cubicBezTo>
                  <a:cubicBezTo>
                    <a:pt x="3256368" y="631519"/>
                    <a:pt x="3765065" y="878247"/>
                    <a:pt x="4263814" y="1149630"/>
                  </a:cubicBezTo>
                  <a:cubicBezTo>
                    <a:pt x="4604142" y="1334864"/>
                    <a:pt x="5553346" y="2091850"/>
                    <a:pt x="5624784" y="2118859"/>
                  </a:cubicBezTo>
                  <a:cubicBezTo>
                    <a:pt x="5837725" y="2199315"/>
                    <a:pt x="6079869" y="2185153"/>
                    <a:pt x="6299440" y="2172683"/>
                  </a:cubicBezTo>
                  <a:cubicBezTo>
                    <a:pt x="6591476" y="2156121"/>
                    <a:pt x="6882084" y="2113213"/>
                    <a:pt x="7172463" y="2073454"/>
                  </a:cubicBezTo>
                  <a:cubicBezTo>
                    <a:pt x="7310652" y="2054634"/>
                    <a:pt x="7449584" y="2031626"/>
                    <a:pt x="7588515" y="2022362"/>
                  </a:cubicBezTo>
                  <a:cubicBezTo>
                    <a:pt x="7687442" y="2015772"/>
                    <a:pt x="7817286" y="2010126"/>
                    <a:pt x="7903926" y="2080277"/>
                  </a:cubicBezTo>
                  <a:cubicBezTo>
                    <a:pt x="8073033" y="2217146"/>
                    <a:pt x="7884609" y="2530311"/>
                    <a:pt x="7806714" y="2662802"/>
                  </a:cubicBezTo>
                  <a:cubicBezTo>
                    <a:pt x="7568055" y="3068984"/>
                    <a:pt x="7266189" y="3420731"/>
                    <a:pt x="6983125" y="3780381"/>
                  </a:cubicBezTo>
                  <a:cubicBezTo>
                    <a:pt x="6844193" y="3956958"/>
                    <a:pt x="6703148" y="4133254"/>
                    <a:pt x="6577074" y="4323992"/>
                  </a:cubicBezTo>
                  <a:cubicBezTo>
                    <a:pt x="6526211" y="4401013"/>
                    <a:pt x="6398709" y="4555667"/>
                    <a:pt x="6454488" y="4661154"/>
                  </a:cubicBezTo>
                  <a:close/>
                </a:path>
              </a:pathLst>
            </a:custGeom>
            <a:noFill/>
            <a:ln w="28575" cap="flat">
              <a:solidFill>
                <a:schemeClr val="accent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 name="任意多边形: 形状 9"/>
            <p:cNvSpPr/>
            <p:nvPr/>
          </p:nvSpPr>
          <p:spPr>
            <a:xfrm rot="10800000">
              <a:off x="7987646" y="-2100671"/>
              <a:ext cx="7520962" cy="7983852"/>
            </a:xfrm>
            <a:custGeom>
              <a:avLst/>
              <a:gdLst>
                <a:gd name="connsiteX0" fmla="*/ 6055355 w 7520961"/>
                <a:gd name="connsiteY0" fmla="*/ 4251543 h 7983857"/>
                <a:gd name="connsiteX1" fmla="*/ 6935237 w 7520961"/>
                <a:gd name="connsiteY1" fmla="*/ 5132939 h 7983857"/>
                <a:gd name="connsiteX2" fmla="*/ 7357804 w 7520961"/>
                <a:gd name="connsiteY2" fmla="*/ 5594129 h 7983857"/>
                <a:gd name="connsiteX3" fmla="*/ 7519195 w 7520961"/>
                <a:gd name="connsiteY3" fmla="*/ 5918912 h 7983857"/>
                <a:gd name="connsiteX4" fmla="*/ 6889288 w 7520961"/>
                <a:gd name="connsiteY4" fmla="*/ 6217692 h 7983857"/>
                <a:gd name="connsiteX5" fmla="*/ 5991347 w 7520961"/>
                <a:gd name="connsiteY5" fmla="*/ 6429490 h 7983857"/>
                <a:gd name="connsiteX6" fmla="*/ 5777378 w 7520961"/>
                <a:gd name="connsiteY6" fmla="*/ 6924981 h 7983857"/>
                <a:gd name="connsiteX7" fmla="*/ 5777378 w 7520961"/>
                <a:gd name="connsiteY7" fmla="*/ 7204787 h 7983857"/>
                <a:gd name="connsiteX8" fmla="*/ 5594669 w 7520961"/>
                <a:gd name="connsiteY8" fmla="*/ 7424471 h 7983857"/>
                <a:gd name="connsiteX9" fmla="*/ 4876065 w 7520961"/>
                <a:gd name="connsiteY9" fmla="*/ 7657472 h 7983857"/>
                <a:gd name="connsiteX10" fmla="*/ 4026816 w 7520961"/>
                <a:gd name="connsiteY10" fmla="*/ 7705992 h 7983857"/>
                <a:gd name="connsiteX11" fmla="*/ 3288438 w 7520961"/>
                <a:gd name="connsiteY11" fmla="*/ 7846467 h 7983857"/>
                <a:gd name="connsiteX12" fmla="*/ 2311019 w 7520961"/>
                <a:gd name="connsiteY12" fmla="*/ 7982427 h 7983857"/>
                <a:gd name="connsiteX13" fmla="*/ 1567486 w 7520961"/>
                <a:gd name="connsiteY13" fmla="*/ 7738910 h 7983857"/>
                <a:gd name="connsiteX14" fmla="*/ 1083911 w 7520961"/>
                <a:gd name="connsiteY14" fmla="*/ 7022879 h 7983857"/>
                <a:gd name="connsiteX15" fmla="*/ 263026 w 7520961"/>
                <a:gd name="connsiteY15" fmla="*/ 5866505 h 7983857"/>
                <a:gd name="connsiteX16" fmla="*/ 88215 w 7520961"/>
                <a:gd name="connsiteY16" fmla="*/ 5836273 h 7983857"/>
                <a:gd name="connsiteX17" fmla="*/ 5845 w 7520961"/>
                <a:gd name="connsiteY17" fmla="*/ 5796096 h 7983857"/>
                <a:gd name="connsiteX18" fmla="*/ 137330 w 7520961"/>
                <a:gd name="connsiteY18" fmla="*/ 5468856 h 7983857"/>
                <a:gd name="connsiteX19" fmla="*/ 498369 w 7520961"/>
                <a:gd name="connsiteY19" fmla="*/ 4894281 h 7983857"/>
                <a:gd name="connsiteX20" fmla="*/ 799533 w 7520961"/>
                <a:gd name="connsiteY20" fmla="*/ 4316020 h 7983857"/>
                <a:gd name="connsiteX21" fmla="*/ 568047 w 7520961"/>
                <a:gd name="connsiteY21" fmla="*/ 3463890 h 7983857"/>
                <a:gd name="connsiteX22" fmla="*/ 853545 w 7520961"/>
                <a:gd name="connsiteY22" fmla="*/ 3024230 h 7983857"/>
                <a:gd name="connsiteX23" fmla="*/ 1300510 w 7520961"/>
                <a:gd name="connsiteY23" fmla="*/ 2602217 h 7983857"/>
                <a:gd name="connsiteX24" fmla="*/ 1199771 w 7520961"/>
                <a:gd name="connsiteY24" fmla="*/ 2216626 h 7983857"/>
                <a:gd name="connsiteX25" fmla="*/ 1087889 w 7520961"/>
                <a:gd name="connsiteY25" fmla="*/ 1472607 h 7983857"/>
                <a:gd name="connsiteX26" fmla="*/ 1276084 w 7520961"/>
                <a:gd name="connsiteY26" fmla="*/ 500657 h 7983857"/>
                <a:gd name="connsiteX27" fmla="*/ 1473771 w 7520961"/>
                <a:gd name="connsiteY27" fmla="*/ 111826 h 7983857"/>
                <a:gd name="connsiteX28" fmla="*/ 1745965 w 7520961"/>
                <a:gd name="connsiteY28" fmla="*/ 6167 h 7983857"/>
                <a:gd name="connsiteX29" fmla="*/ 2752925 w 7520961"/>
                <a:gd name="connsiteY29" fmla="*/ 402016 h 7983857"/>
                <a:gd name="connsiteX30" fmla="*/ 3955665 w 7520961"/>
                <a:gd name="connsiteY30" fmla="*/ 1062167 h 7983857"/>
                <a:gd name="connsiteX31" fmla="*/ 4729018 w 7520961"/>
                <a:gd name="connsiteY31" fmla="*/ 1636999 h 7983857"/>
                <a:gd name="connsiteX32" fmla="*/ 4897039 w 7520961"/>
                <a:gd name="connsiteY32" fmla="*/ 1842002 h 7983857"/>
                <a:gd name="connsiteX33" fmla="*/ 5001910 w 7520961"/>
                <a:gd name="connsiteY33" fmla="*/ 1985031 h 7983857"/>
                <a:gd name="connsiteX34" fmla="*/ 5585126 w 7520961"/>
                <a:gd name="connsiteY34" fmla="*/ 2049079 h 7983857"/>
                <a:gd name="connsiteX35" fmla="*/ 6447747 w 7520961"/>
                <a:gd name="connsiteY35" fmla="*/ 1947850 h 7983857"/>
                <a:gd name="connsiteX36" fmla="*/ 7064053 w 7520961"/>
                <a:gd name="connsiteY36" fmla="*/ 2027854 h 7983857"/>
                <a:gd name="connsiteX37" fmla="*/ 6969069 w 7520961"/>
                <a:gd name="connsiteY37" fmla="*/ 2577694 h 7983857"/>
                <a:gd name="connsiteX38" fmla="*/ 6343163 w 7520961"/>
                <a:gd name="connsiteY38" fmla="*/ 3527755 h 7983857"/>
                <a:gd name="connsiteX39" fmla="*/ 6061299 w 7520961"/>
                <a:gd name="connsiteY39" fmla="*/ 3969068 h 7983857"/>
                <a:gd name="connsiteX40" fmla="*/ 6001578 w 7520961"/>
                <a:gd name="connsiteY40" fmla="*/ 4111011 h 7983857"/>
                <a:gd name="connsiteX41" fmla="*/ 6055355 w 7520961"/>
                <a:gd name="connsiteY41" fmla="*/ 4251543 h 79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520961" h="7983857">
                  <a:moveTo>
                    <a:pt x="6055355" y="4251543"/>
                  </a:moveTo>
                  <a:cubicBezTo>
                    <a:pt x="6301729" y="4593312"/>
                    <a:pt x="6641771" y="4847498"/>
                    <a:pt x="6935237" y="5132939"/>
                  </a:cubicBezTo>
                  <a:cubicBezTo>
                    <a:pt x="7082569" y="5276260"/>
                    <a:pt x="7230760" y="5423479"/>
                    <a:pt x="7357804" y="5594129"/>
                  </a:cubicBezTo>
                  <a:cubicBezTo>
                    <a:pt x="7423927" y="5682939"/>
                    <a:pt x="7506451" y="5795182"/>
                    <a:pt x="7519195" y="5918912"/>
                  </a:cubicBezTo>
                  <a:cubicBezTo>
                    <a:pt x="7553200" y="6249868"/>
                    <a:pt x="7042222" y="6205119"/>
                    <a:pt x="6889288" y="6217692"/>
                  </a:cubicBezTo>
                  <a:cubicBezTo>
                    <a:pt x="6593594" y="6242095"/>
                    <a:pt x="6259609" y="6260555"/>
                    <a:pt x="5991347" y="6429490"/>
                  </a:cubicBezTo>
                  <a:cubicBezTo>
                    <a:pt x="5827441" y="6532760"/>
                    <a:pt x="5746745" y="6702210"/>
                    <a:pt x="5777378" y="6924981"/>
                  </a:cubicBezTo>
                  <a:cubicBezTo>
                    <a:pt x="5790923" y="7023792"/>
                    <a:pt x="5812068" y="7107746"/>
                    <a:pt x="5777378" y="7204787"/>
                  </a:cubicBezTo>
                  <a:cubicBezTo>
                    <a:pt x="5742174" y="7303084"/>
                    <a:pt x="5668850" y="7372465"/>
                    <a:pt x="5594669" y="7424471"/>
                  </a:cubicBezTo>
                  <a:cubicBezTo>
                    <a:pt x="5381328" y="7574033"/>
                    <a:pt x="5116267" y="7621867"/>
                    <a:pt x="4876065" y="7657472"/>
                  </a:cubicBezTo>
                  <a:cubicBezTo>
                    <a:pt x="4594316" y="7699020"/>
                    <a:pt x="4310452" y="7715194"/>
                    <a:pt x="4026816" y="7705992"/>
                  </a:cubicBezTo>
                  <a:cubicBezTo>
                    <a:pt x="3778328" y="7697992"/>
                    <a:pt x="3531040" y="7787488"/>
                    <a:pt x="3288438" y="7846467"/>
                  </a:cubicBezTo>
                  <a:cubicBezTo>
                    <a:pt x="2967089" y="7924534"/>
                    <a:pt x="2639883" y="7992714"/>
                    <a:pt x="2311019" y="7982427"/>
                  </a:cubicBezTo>
                  <a:cubicBezTo>
                    <a:pt x="2051289" y="7974254"/>
                    <a:pt x="1789519" y="7909903"/>
                    <a:pt x="1567486" y="7738910"/>
                  </a:cubicBezTo>
                  <a:cubicBezTo>
                    <a:pt x="1341863" y="7564775"/>
                    <a:pt x="1206218" y="7304171"/>
                    <a:pt x="1083911" y="7022879"/>
                  </a:cubicBezTo>
                  <a:cubicBezTo>
                    <a:pt x="899036" y="6597740"/>
                    <a:pt x="668631" y="6028011"/>
                    <a:pt x="263026" y="5866505"/>
                  </a:cubicBezTo>
                  <a:cubicBezTo>
                    <a:pt x="204035" y="5842959"/>
                    <a:pt x="149057" y="5840388"/>
                    <a:pt x="88215" y="5836273"/>
                  </a:cubicBezTo>
                  <a:cubicBezTo>
                    <a:pt x="58663" y="5834329"/>
                    <a:pt x="20510" y="5833701"/>
                    <a:pt x="5845" y="5796096"/>
                  </a:cubicBezTo>
                  <a:cubicBezTo>
                    <a:pt x="-29417" y="5705571"/>
                    <a:pt x="100948" y="5530006"/>
                    <a:pt x="137330" y="5468856"/>
                  </a:cubicBezTo>
                  <a:cubicBezTo>
                    <a:pt x="253459" y="5273517"/>
                    <a:pt x="379349" y="5087008"/>
                    <a:pt x="498369" y="4894281"/>
                  </a:cubicBezTo>
                  <a:cubicBezTo>
                    <a:pt x="609486" y="4714361"/>
                    <a:pt x="730513" y="4526858"/>
                    <a:pt x="799533" y="4316020"/>
                  </a:cubicBezTo>
                  <a:cubicBezTo>
                    <a:pt x="909375" y="3980223"/>
                    <a:pt x="558211" y="3783873"/>
                    <a:pt x="568047" y="3463890"/>
                  </a:cubicBezTo>
                  <a:cubicBezTo>
                    <a:pt x="574184" y="3265237"/>
                    <a:pt x="730090" y="3122779"/>
                    <a:pt x="853545" y="3024230"/>
                  </a:cubicBezTo>
                  <a:cubicBezTo>
                    <a:pt x="1005558" y="2903043"/>
                    <a:pt x="1224426" y="2823365"/>
                    <a:pt x="1300510" y="2602217"/>
                  </a:cubicBezTo>
                  <a:cubicBezTo>
                    <a:pt x="1357185" y="2437494"/>
                    <a:pt x="1268254" y="2341625"/>
                    <a:pt x="1199771" y="2216626"/>
                  </a:cubicBezTo>
                  <a:cubicBezTo>
                    <a:pt x="1083723" y="2004845"/>
                    <a:pt x="1075813" y="1717758"/>
                    <a:pt x="1087889" y="1472607"/>
                  </a:cubicBezTo>
                  <a:cubicBezTo>
                    <a:pt x="1104171" y="1141332"/>
                    <a:pt x="1167790" y="805158"/>
                    <a:pt x="1276084" y="500657"/>
                  </a:cubicBezTo>
                  <a:cubicBezTo>
                    <a:pt x="1325158" y="362623"/>
                    <a:pt x="1385269" y="219033"/>
                    <a:pt x="1473771" y="111826"/>
                  </a:cubicBezTo>
                  <a:cubicBezTo>
                    <a:pt x="1556685" y="11345"/>
                    <a:pt x="1635157" y="-14399"/>
                    <a:pt x="1745965" y="6167"/>
                  </a:cubicBezTo>
                  <a:cubicBezTo>
                    <a:pt x="2085167" y="69232"/>
                    <a:pt x="2427650" y="245014"/>
                    <a:pt x="2752925" y="402016"/>
                  </a:cubicBezTo>
                  <a:cubicBezTo>
                    <a:pt x="3161622" y="599304"/>
                    <a:pt x="3564644" y="817114"/>
                    <a:pt x="3955665" y="1062167"/>
                  </a:cubicBezTo>
                  <a:cubicBezTo>
                    <a:pt x="4222326" y="1229291"/>
                    <a:pt x="4494989" y="1406108"/>
                    <a:pt x="4729018" y="1636999"/>
                  </a:cubicBezTo>
                  <a:cubicBezTo>
                    <a:pt x="4789998" y="1697190"/>
                    <a:pt x="4852462" y="1762609"/>
                    <a:pt x="4897039" y="1842002"/>
                  </a:cubicBezTo>
                  <a:cubicBezTo>
                    <a:pt x="4930758" y="1901678"/>
                    <a:pt x="4945103" y="1950953"/>
                    <a:pt x="5001910" y="1985031"/>
                  </a:cubicBezTo>
                  <a:cubicBezTo>
                    <a:pt x="5170388" y="2085981"/>
                    <a:pt x="5404645" y="2059578"/>
                    <a:pt x="5585126" y="2049079"/>
                  </a:cubicBezTo>
                  <a:cubicBezTo>
                    <a:pt x="5873733" y="2032374"/>
                    <a:pt x="6160912" y="1987900"/>
                    <a:pt x="6447747" y="1947850"/>
                  </a:cubicBezTo>
                  <a:cubicBezTo>
                    <a:pt x="6615083" y="1924315"/>
                    <a:pt x="6930379" y="1850289"/>
                    <a:pt x="7064053" y="2027854"/>
                  </a:cubicBezTo>
                  <a:cubicBezTo>
                    <a:pt x="7179382" y="2181187"/>
                    <a:pt x="7040164" y="2442626"/>
                    <a:pt x="6969069" y="2577694"/>
                  </a:cubicBezTo>
                  <a:cubicBezTo>
                    <a:pt x="6789219" y="2919280"/>
                    <a:pt x="6557875" y="3219071"/>
                    <a:pt x="6343163" y="3527755"/>
                  </a:cubicBezTo>
                  <a:cubicBezTo>
                    <a:pt x="6244808" y="3669230"/>
                    <a:pt x="6142566" y="3811785"/>
                    <a:pt x="6061299" y="3969068"/>
                  </a:cubicBezTo>
                  <a:cubicBezTo>
                    <a:pt x="6040554" y="4009164"/>
                    <a:pt x="6007293" y="4062302"/>
                    <a:pt x="6001578" y="4111011"/>
                  </a:cubicBezTo>
                  <a:cubicBezTo>
                    <a:pt x="5995177" y="4166830"/>
                    <a:pt x="6025066" y="4209418"/>
                    <a:pt x="6055355" y="4251543"/>
                  </a:cubicBezTo>
                  <a:close/>
                </a:path>
              </a:pathLst>
            </a:custGeom>
            <a:noFill/>
            <a:ln w="28575" cap="flat">
              <a:solidFill>
                <a:schemeClr val="accent3"/>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 name="任意多边形: 形状 10"/>
            <p:cNvSpPr/>
            <p:nvPr/>
          </p:nvSpPr>
          <p:spPr>
            <a:xfrm rot="10800000">
              <a:off x="8342003" y="-1717762"/>
              <a:ext cx="6789412" cy="7189463"/>
            </a:xfrm>
            <a:custGeom>
              <a:avLst/>
              <a:gdLst>
                <a:gd name="connsiteX0" fmla="*/ 5656960 w 6789412"/>
                <a:gd name="connsiteY0" fmla="*/ 3760498 h 7189467"/>
                <a:gd name="connsiteX1" fmla="*/ 6403282 w 6789412"/>
                <a:gd name="connsiteY1" fmla="*/ 4593734 h 7189467"/>
                <a:gd name="connsiteX2" fmla="*/ 6707034 w 6789412"/>
                <a:gd name="connsiteY2" fmla="*/ 5008226 h 7189467"/>
                <a:gd name="connsiteX3" fmla="*/ 6787273 w 6789412"/>
                <a:gd name="connsiteY3" fmla="*/ 5299462 h 7189467"/>
                <a:gd name="connsiteX4" fmla="*/ 6161708 w 6789412"/>
                <a:gd name="connsiteY4" fmla="*/ 5586755 h 7189467"/>
                <a:gd name="connsiteX5" fmla="*/ 5396528 w 6789412"/>
                <a:gd name="connsiteY5" fmla="*/ 5798039 h 7189467"/>
                <a:gd name="connsiteX6" fmla="*/ 5222906 w 6789412"/>
                <a:gd name="connsiteY6" fmla="*/ 6257181 h 7189467"/>
                <a:gd name="connsiteX7" fmla="*/ 5037683 w 6789412"/>
                <a:gd name="connsiteY7" fmla="*/ 6746157 h 7189467"/>
                <a:gd name="connsiteX8" fmla="*/ 4398059 w 6789412"/>
                <a:gd name="connsiteY8" fmla="*/ 7000131 h 7189467"/>
                <a:gd name="connsiteX9" fmla="*/ 3607275 w 6789412"/>
                <a:gd name="connsiteY9" fmla="*/ 7068940 h 7189467"/>
                <a:gd name="connsiteX10" fmla="*/ 2844551 w 6789412"/>
                <a:gd name="connsiteY10" fmla="*/ 7149808 h 7189467"/>
                <a:gd name="connsiteX11" fmla="*/ 1820057 w 6789412"/>
                <a:gd name="connsiteY11" fmla="*/ 7124547 h 7189467"/>
                <a:gd name="connsiteX12" fmla="*/ 1066729 w 6789412"/>
                <a:gd name="connsiteY12" fmla="*/ 6589281 h 7189467"/>
                <a:gd name="connsiteX13" fmla="*/ 590372 w 6789412"/>
                <a:gd name="connsiteY13" fmla="*/ 5619959 h 7189467"/>
                <a:gd name="connsiteX14" fmla="*/ 144585 w 6789412"/>
                <a:gd name="connsiteY14" fmla="*/ 5081092 h 7189467"/>
                <a:gd name="connsiteX15" fmla="*/ 12694 w 6789412"/>
                <a:gd name="connsiteY15" fmla="*/ 4963363 h 7189467"/>
                <a:gd name="connsiteX16" fmla="*/ 142111 w 6789412"/>
                <a:gd name="connsiteY16" fmla="*/ 4768024 h 7189467"/>
                <a:gd name="connsiteX17" fmla="*/ 358892 w 6789412"/>
                <a:gd name="connsiteY17" fmla="*/ 4484743 h 7189467"/>
                <a:gd name="connsiteX18" fmla="*/ 793340 w 6789412"/>
                <a:gd name="connsiteY18" fmla="*/ 3839485 h 7189467"/>
                <a:gd name="connsiteX19" fmla="*/ 748929 w 6789412"/>
                <a:gd name="connsiteY19" fmla="*/ 3004084 h 7189467"/>
                <a:gd name="connsiteX20" fmla="*/ 955098 w 6789412"/>
                <a:gd name="connsiteY20" fmla="*/ 2606943 h 7189467"/>
                <a:gd name="connsiteX21" fmla="*/ 1160186 w 6789412"/>
                <a:gd name="connsiteY21" fmla="*/ 2429092 h 7189467"/>
                <a:gd name="connsiteX22" fmla="*/ 1387843 w 6789412"/>
                <a:gd name="connsiteY22" fmla="*/ 2257607 h 7189467"/>
                <a:gd name="connsiteX23" fmla="*/ 1422882 w 6789412"/>
                <a:gd name="connsiteY23" fmla="*/ 1898517 h 7189467"/>
                <a:gd name="connsiteX24" fmla="*/ 1402897 w 6789412"/>
                <a:gd name="connsiteY24" fmla="*/ 1188828 h 7189467"/>
                <a:gd name="connsiteX25" fmla="*/ 1578079 w 6789412"/>
                <a:gd name="connsiteY25" fmla="*/ 336750 h 7189467"/>
                <a:gd name="connsiteX26" fmla="*/ 1746625 w 6789412"/>
                <a:gd name="connsiteY26" fmla="*/ 56509 h 7189467"/>
                <a:gd name="connsiteX27" fmla="*/ 1989718 w 6789412"/>
                <a:gd name="connsiteY27" fmla="*/ 13133 h 7189467"/>
                <a:gd name="connsiteX28" fmla="*/ 2755226 w 6789412"/>
                <a:gd name="connsiteY28" fmla="*/ 351872 h 7189467"/>
                <a:gd name="connsiteX29" fmla="*/ 3654881 w 6789412"/>
                <a:gd name="connsiteY29" fmla="*/ 924738 h 7189467"/>
                <a:gd name="connsiteX30" fmla="*/ 4221009 w 6789412"/>
                <a:gd name="connsiteY30" fmla="*/ 1434545 h 7189467"/>
                <a:gd name="connsiteX31" fmla="*/ 4352968 w 6789412"/>
                <a:gd name="connsiteY31" fmla="*/ 1625769 h 7189467"/>
                <a:gd name="connsiteX32" fmla="*/ 4429435 w 6789412"/>
                <a:gd name="connsiteY32" fmla="*/ 1771775 h 7189467"/>
                <a:gd name="connsiteX33" fmla="*/ 4914982 w 6789412"/>
                <a:gd name="connsiteY33" fmla="*/ 1844213 h 7189467"/>
                <a:gd name="connsiteX34" fmla="*/ 5725883 w 6789412"/>
                <a:gd name="connsiteY34" fmla="*/ 1754065 h 7189467"/>
                <a:gd name="connsiteX35" fmla="*/ 6214915 w 6789412"/>
                <a:gd name="connsiteY35" fmla="*/ 1879069 h 7189467"/>
                <a:gd name="connsiteX36" fmla="*/ 6163423 w 6789412"/>
                <a:gd name="connsiteY36" fmla="*/ 2391224 h 7189467"/>
                <a:gd name="connsiteX37" fmla="*/ 5736970 w 6789412"/>
                <a:gd name="connsiteY37" fmla="*/ 3164641 h 7189467"/>
                <a:gd name="connsiteX38" fmla="*/ 5573750 w 6789412"/>
                <a:gd name="connsiteY38" fmla="*/ 3499049 h 7189467"/>
                <a:gd name="connsiteX39" fmla="*/ 5656960 w 6789412"/>
                <a:gd name="connsiteY39" fmla="*/ 3760498 h 718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789412" h="7189466">
                  <a:moveTo>
                    <a:pt x="5656960" y="3760498"/>
                  </a:moveTo>
                  <a:cubicBezTo>
                    <a:pt x="5884645" y="4062684"/>
                    <a:pt x="6158908" y="4310950"/>
                    <a:pt x="6403282" y="4593734"/>
                  </a:cubicBezTo>
                  <a:cubicBezTo>
                    <a:pt x="6512896" y="4720521"/>
                    <a:pt x="6623538" y="4853521"/>
                    <a:pt x="6707034" y="5008226"/>
                  </a:cubicBezTo>
                  <a:cubicBezTo>
                    <a:pt x="6751954" y="5091379"/>
                    <a:pt x="6799674" y="5196078"/>
                    <a:pt x="6787273" y="5299462"/>
                  </a:cubicBezTo>
                  <a:cubicBezTo>
                    <a:pt x="6751726" y="5596185"/>
                    <a:pt x="6331501" y="5569381"/>
                    <a:pt x="6161708" y="5586755"/>
                  </a:cubicBezTo>
                  <a:cubicBezTo>
                    <a:pt x="5909449" y="5612301"/>
                    <a:pt x="5619584" y="5638019"/>
                    <a:pt x="5396528" y="5798039"/>
                  </a:cubicBezTo>
                  <a:cubicBezTo>
                    <a:pt x="5250395" y="5902795"/>
                    <a:pt x="5195645" y="6057557"/>
                    <a:pt x="5222906" y="6257181"/>
                  </a:cubicBezTo>
                  <a:cubicBezTo>
                    <a:pt x="5252167" y="6471323"/>
                    <a:pt x="5186729" y="6626714"/>
                    <a:pt x="5037683" y="6746157"/>
                  </a:cubicBezTo>
                  <a:cubicBezTo>
                    <a:pt x="4850859" y="6895833"/>
                    <a:pt x="4615001" y="6956812"/>
                    <a:pt x="4398059" y="7000131"/>
                  </a:cubicBezTo>
                  <a:cubicBezTo>
                    <a:pt x="4136713" y="7052081"/>
                    <a:pt x="3872051" y="7075113"/>
                    <a:pt x="3607275" y="7068940"/>
                  </a:cubicBezTo>
                  <a:cubicBezTo>
                    <a:pt x="3349814" y="7062940"/>
                    <a:pt x="3100297" y="7115575"/>
                    <a:pt x="2844551" y="7149808"/>
                  </a:cubicBezTo>
                  <a:cubicBezTo>
                    <a:pt x="2505394" y="7195184"/>
                    <a:pt x="2155374" y="7217530"/>
                    <a:pt x="1820057" y="7124547"/>
                  </a:cubicBezTo>
                  <a:cubicBezTo>
                    <a:pt x="1528107" y="7043623"/>
                    <a:pt x="1264405" y="6865200"/>
                    <a:pt x="1066729" y="6589281"/>
                  </a:cubicBezTo>
                  <a:cubicBezTo>
                    <a:pt x="860252" y="6301302"/>
                    <a:pt x="758033" y="5938514"/>
                    <a:pt x="590372" y="5619959"/>
                  </a:cubicBezTo>
                  <a:cubicBezTo>
                    <a:pt x="485805" y="5421192"/>
                    <a:pt x="339986" y="5158359"/>
                    <a:pt x="144585" y="5081092"/>
                  </a:cubicBezTo>
                  <a:cubicBezTo>
                    <a:pt x="79411" y="5055375"/>
                    <a:pt x="-39358" y="5090122"/>
                    <a:pt x="12694" y="4963363"/>
                  </a:cubicBezTo>
                  <a:cubicBezTo>
                    <a:pt x="42446" y="4890897"/>
                    <a:pt x="98122" y="4827289"/>
                    <a:pt x="142111" y="4768024"/>
                  </a:cubicBezTo>
                  <a:cubicBezTo>
                    <a:pt x="213188" y="4672292"/>
                    <a:pt x="286620" y="4579178"/>
                    <a:pt x="358892" y="4484743"/>
                  </a:cubicBezTo>
                  <a:cubicBezTo>
                    <a:pt x="512934" y="4283444"/>
                    <a:pt x="677892" y="4077852"/>
                    <a:pt x="793340" y="3839485"/>
                  </a:cubicBezTo>
                  <a:cubicBezTo>
                    <a:pt x="938810" y="3539368"/>
                    <a:pt x="722572" y="3308390"/>
                    <a:pt x="748929" y="3004084"/>
                  </a:cubicBezTo>
                  <a:cubicBezTo>
                    <a:pt x="763091" y="2840320"/>
                    <a:pt x="856394" y="2709618"/>
                    <a:pt x="955098" y="2606943"/>
                  </a:cubicBezTo>
                  <a:cubicBezTo>
                    <a:pt x="1018957" y="2540437"/>
                    <a:pt x="1088840" y="2482836"/>
                    <a:pt x="1160186" y="2429092"/>
                  </a:cubicBezTo>
                  <a:cubicBezTo>
                    <a:pt x="1234693" y="2372953"/>
                    <a:pt x="1322864" y="2330182"/>
                    <a:pt x="1387843" y="2257607"/>
                  </a:cubicBezTo>
                  <a:cubicBezTo>
                    <a:pt x="1480455" y="2154315"/>
                    <a:pt x="1440244" y="2032048"/>
                    <a:pt x="1422882" y="1898517"/>
                  </a:cubicBezTo>
                  <a:cubicBezTo>
                    <a:pt x="1392318" y="1663859"/>
                    <a:pt x="1385609" y="1425492"/>
                    <a:pt x="1402897" y="1188828"/>
                  </a:cubicBezTo>
                  <a:cubicBezTo>
                    <a:pt x="1424042" y="898740"/>
                    <a:pt x="1473625" y="600366"/>
                    <a:pt x="1578079" y="336750"/>
                  </a:cubicBezTo>
                  <a:cubicBezTo>
                    <a:pt x="1618712" y="234120"/>
                    <a:pt x="1670187" y="125324"/>
                    <a:pt x="1746625" y="56509"/>
                  </a:cubicBezTo>
                  <a:cubicBezTo>
                    <a:pt x="1823063" y="-12299"/>
                    <a:pt x="1902130" y="-7590"/>
                    <a:pt x="1989718" y="13133"/>
                  </a:cubicBezTo>
                  <a:cubicBezTo>
                    <a:pt x="2249528" y="74363"/>
                    <a:pt x="2508789" y="216838"/>
                    <a:pt x="2755226" y="351872"/>
                  </a:cubicBezTo>
                  <a:cubicBezTo>
                    <a:pt x="3063721" y="520910"/>
                    <a:pt x="3366102" y="709825"/>
                    <a:pt x="3654881" y="924738"/>
                  </a:cubicBezTo>
                  <a:cubicBezTo>
                    <a:pt x="3854220" y="1073105"/>
                    <a:pt x="4054245" y="1233382"/>
                    <a:pt x="4221009" y="1434545"/>
                  </a:cubicBezTo>
                  <a:cubicBezTo>
                    <a:pt x="4269472" y="1493089"/>
                    <a:pt x="4315650" y="1555777"/>
                    <a:pt x="4352968" y="1625769"/>
                  </a:cubicBezTo>
                  <a:cubicBezTo>
                    <a:pt x="4378572" y="1673763"/>
                    <a:pt x="4392344" y="1735696"/>
                    <a:pt x="4429435" y="1771775"/>
                  </a:cubicBezTo>
                  <a:cubicBezTo>
                    <a:pt x="4545564" y="1884389"/>
                    <a:pt x="4778793" y="1850762"/>
                    <a:pt x="4914982" y="1844213"/>
                  </a:cubicBezTo>
                  <a:cubicBezTo>
                    <a:pt x="5186844" y="1831166"/>
                    <a:pt x="5454363" y="1769135"/>
                    <a:pt x="5725883" y="1754065"/>
                  </a:cubicBezTo>
                  <a:cubicBezTo>
                    <a:pt x="5874073" y="1745823"/>
                    <a:pt x="6106102" y="1725101"/>
                    <a:pt x="6214915" y="1879069"/>
                  </a:cubicBezTo>
                  <a:cubicBezTo>
                    <a:pt x="6317271" y="2023801"/>
                    <a:pt x="6224573" y="2251767"/>
                    <a:pt x="6163423" y="2391224"/>
                  </a:cubicBezTo>
                  <a:cubicBezTo>
                    <a:pt x="6043237" y="2665436"/>
                    <a:pt x="5881731" y="2909740"/>
                    <a:pt x="5736970" y="3164641"/>
                  </a:cubicBezTo>
                  <a:cubicBezTo>
                    <a:pt x="5677477" y="3269534"/>
                    <a:pt x="5612269" y="3379274"/>
                    <a:pt x="5573750" y="3499049"/>
                  </a:cubicBezTo>
                  <a:cubicBezTo>
                    <a:pt x="5539460" y="3605776"/>
                    <a:pt x="5598610" y="3683020"/>
                    <a:pt x="5656960" y="3760498"/>
                  </a:cubicBezTo>
                  <a:close/>
                </a:path>
              </a:pathLst>
            </a:custGeom>
            <a:noFill/>
            <a:ln w="28575" cap="flat">
              <a:solidFill>
                <a:schemeClr val="accent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任意多边形: 形状 11"/>
            <p:cNvSpPr/>
            <p:nvPr/>
          </p:nvSpPr>
          <p:spPr>
            <a:xfrm rot="10800000">
              <a:off x="8719198" y="-1449164"/>
              <a:ext cx="6080749" cy="6400801"/>
            </a:xfrm>
            <a:custGeom>
              <a:avLst/>
              <a:gdLst>
                <a:gd name="connsiteX0" fmla="*/ 5269486 w 6080749"/>
                <a:gd name="connsiteY0" fmla="*/ 3235491 h 6400804"/>
                <a:gd name="connsiteX1" fmla="*/ 5851673 w 6080749"/>
                <a:gd name="connsiteY1" fmla="*/ 4007707 h 6400804"/>
                <a:gd name="connsiteX2" fmla="*/ 6059871 w 6080749"/>
                <a:gd name="connsiteY2" fmla="*/ 4655154 h 6400804"/>
                <a:gd name="connsiteX3" fmla="*/ 5470655 w 6080749"/>
                <a:gd name="connsiteY3" fmla="*/ 4926731 h 6400804"/>
                <a:gd name="connsiteX4" fmla="*/ 4811944 w 6080749"/>
                <a:gd name="connsiteY4" fmla="*/ 5135500 h 6400804"/>
                <a:gd name="connsiteX5" fmla="*/ 4681756 w 6080749"/>
                <a:gd name="connsiteY5" fmla="*/ 5332324 h 6400804"/>
                <a:gd name="connsiteX6" fmla="*/ 4687128 w 6080749"/>
                <a:gd name="connsiteY6" fmla="*/ 5592014 h 6400804"/>
                <a:gd name="connsiteX7" fmla="*/ 4478359 w 6080749"/>
                <a:gd name="connsiteY7" fmla="*/ 6038470 h 6400804"/>
                <a:gd name="connsiteX8" fmla="*/ 3883027 w 6080749"/>
                <a:gd name="connsiteY8" fmla="*/ 6304903 h 6400804"/>
                <a:gd name="connsiteX9" fmla="*/ 3178311 w 6080749"/>
                <a:gd name="connsiteY9" fmla="*/ 6385770 h 6400804"/>
                <a:gd name="connsiteX10" fmla="*/ 2502455 w 6080749"/>
                <a:gd name="connsiteY10" fmla="*/ 6398000 h 6400804"/>
                <a:gd name="connsiteX11" fmla="*/ 1619516 w 6080749"/>
                <a:gd name="connsiteY11" fmla="*/ 6296330 h 6400804"/>
                <a:gd name="connsiteX12" fmla="*/ 877823 w 6080749"/>
                <a:gd name="connsiteY12" fmla="*/ 5764035 h 6400804"/>
                <a:gd name="connsiteX13" fmla="*/ 431545 w 6080749"/>
                <a:gd name="connsiteY13" fmla="*/ 4882268 h 6400804"/>
                <a:gd name="connsiteX14" fmla="*/ 96377 w 6080749"/>
                <a:gd name="connsiteY14" fmla="*/ 4343229 h 6400804"/>
                <a:gd name="connsiteX15" fmla="*/ 32066 w 6080749"/>
                <a:gd name="connsiteY15" fmla="*/ 4200537 h 6400804"/>
                <a:gd name="connsiteX16" fmla="*/ 360947 w 6080749"/>
                <a:gd name="connsiteY16" fmla="*/ 3848927 h 6400804"/>
                <a:gd name="connsiteX17" fmla="*/ 809889 w 6080749"/>
                <a:gd name="connsiteY17" fmla="*/ 3324993 h 6400804"/>
                <a:gd name="connsiteX18" fmla="*/ 925555 w 6080749"/>
                <a:gd name="connsiteY18" fmla="*/ 2920188 h 6400804"/>
                <a:gd name="connsiteX19" fmla="*/ 911062 w 6080749"/>
                <a:gd name="connsiteY19" fmla="*/ 2554142 h 6400804"/>
                <a:gd name="connsiteX20" fmla="*/ 1285434 w 6080749"/>
                <a:gd name="connsiteY20" fmla="*/ 1884453 h 6400804"/>
                <a:gd name="connsiteX21" fmla="*/ 1542215 w 6080749"/>
                <a:gd name="connsiteY21" fmla="*/ 1507543 h 6400804"/>
                <a:gd name="connsiteX22" fmla="*/ 1676660 w 6080749"/>
                <a:gd name="connsiteY22" fmla="*/ 885591 h 6400804"/>
                <a:gd name="connsiteX23" fmla="*/ 1881697 w 6080749"/>
                <a:gd name="connsiteY23" fmla="*/ 223005 h 6400804"/>
                <a:gd name="connsiteX24" fmla="*/ 2252406 w 6080749"/>
                <a:gd name="connsiteY24" fmla="*/ 13293 h 6400804"/>
                <a:gd name="connsiteX25" fmla="*/ 3001660 w 6080749"/>
                <a:gd name="connsiteY25" fmla="*/ 442175 h 6400804"/>
                <a:gd name="connsiteX26" fmla="*/ 3664086 w 6080749"/>
                <a:gd name="connsiteY26" fmla="*/ 1048086 h 6400804"/>
                <a:gd name="connsiteX27" fmla="*/ 3935034 w 6080749"/>
                <a:gd name="connsiteY27" fmla="*/ 1465635 h 6400804"/>
                <a:gd name="connsiteX28" fmla="*/ 4477502 w 6080749"/>
                <a:gd name="connsiteY28" fmla="*/ 1558664 h 6400804"/>
                <a:gd name="connsiteX29" fmla="*/ 5490886 w 6080749"/>
                <a:gd name="connsiteY29" fmla="*/ 1942443 h 6400804"/>
                <a:gd name="connsiteX30" fmla="*/ 5241883 w 6080749"/>
                <a:gd name="connsiteY30" fmla="*/ 2633810 h 6400804"/>
                <a:gd name="connsiteX31" fmla="*/ 5140270 w 6080749"/>
                <a:gd name="connsiteY31" fmla="*/ 2935801 h 6400804"/>
                <a:gd name="connsiteX32" fmla="*/ 5269486 w 6080749"/>
                <a:gd name="connsiteY32" fmla="*/ 3235491 h 640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80749" h="6400804">
                  <a:moveTo>
                    <a:pt x="5269486" y="3235491"/>
                  </a:moveTo>
                  <a:cubicBezTo>
                    <a:pt x="5450709" y="3501409"/>
                    <a:pt x="5669194" y="3737462"/>
                    <a:pt x="5851673" y="4007707"/>
                  </a:cubicBezTo>
                  <a:cubicBezTo>
                    <a:pt x="5958544" y="4165967"/>
                    <a:pt x="6142510" y="4432029"/>
                    <a:pt x="6059871" y="4655154"/>
                  </a:cubicBezTo>
                  <a:cubicBezTo>
                    <a:pt x="5969231" y="4900327"/>
                    <a:pt x="5653306" y="4907013"/>
                    <a:pt x="5470655" y="4926731"/>
                  </a:cubicBezTo>
                  <a:cubicBezTo>
                    <a:pt x="5253256" y="4950276"/>
                    <a:pt x="4997967" y="4982395"/>
                    <a:pt x="4811944" y="5135500"/>
                  </a:cubicBezTo>
                  <a:cubicBezTo>
                    <a:pt x="4753136" y="5183906"/>
                    <a:pt x="4703016" y="5247913"/>
                    <a:pt x="4681756" y="5332324"/>
                  </a:cubicBezTo>
                  <a:cubicBezTo>
                    <a:pt x="4659010" y="5422621"/>
                    <a:pt x="4683870" y="5501602"/>
                    <a:pt x="4687128" y="5592014"/>
                  </a:cubicBezTo>
                  <a:cubicBezTo>
                    <a:pt x="4693929" y="5781637"/>
                    <a:pt x="4601117" y="5933885"/>
                    <a:pt x="4478359" y="6038470"/>
                  </a:cubicBezTo>
                  <a:cubicBezTo>
                    <a:pt x="4304852" y="6186259"/>
                    <a:pt x="4087910" y="6256154"/>
                    <a:pt x="3883027" y="6304903"/>
                  </a:cubicBezTo>
                  <a:cubicBezTo>
                    <a:pt x="3650827" y="6359824"/>
                    <a:pt x="3414798" y="6386913"/>
                    <a:pt x="3178311" y="6385770"/>
                  </a:cubicBezTo>
                  <a:cubicBezTo>
                    <a:pt x="2952283" y="6384856"/>
                    <a:pt x="2728712" y="6390970"/>
                    <a:pt x="2502455" y="6398000"/>
                  </a:cubicBezTo>
                  <a:cubicBezTo>
                    <a:pt x="2206566" y="6407430"/>
                    <a:pt x="1906529" y="6392228"/>
                    <a:pt x="1619516" y="6296330"/>
                  </a:cubicBezTo>
                  <a:cubicBezTo>
                    <a:pt x="1336789" y="6201804"/>
                    <a:pt x="1079740" y="6024639"/>
                    <a:pt x="877823" y="5764035"/>
                  </a:cubicBezTo>
                  <a:cubicBezTo>
                    <a:pt x="680844" y="5509718"/>
                    <a:pt x="547942" y="5198879"/>
                    <a:pt x="431545" y="4882268"/>
                  </a:cubicBezTo>
                  <a:cubicBezTo>
                    <a:pt x="365496" y="4702531"/>
                    <a:pt x="253917" y="4434000"/>
                    <a:pt x="96377" y="4343229"/>
                  </a:cubicBezTo>
                  <a:cubicBezTo>
                    <a:pt x="26322" y="4302830"/>
                    <a:pt x="-42423" y="4305607"/>
                    <a:pt x="32066" y="4200537"/>
                  </a:cubicBezTo>
                  <a:cubicBezTo>
                    <a:pt x="125872" y="4068234"/>
                    <a:pt x="252299" y="3962084"/>
                    <a:pt x="360947" y="3848927"/>
                  </a:cubicBezTo>
                  <a:cubicBezTo>
                    <a:pt x="517675" y="3685632"/>
                    <a:pt x="678335" y="3519137"/>
                    <a:pt x="809889" y="3324993"/>
                  </a:cubicBezTo>
                  <a:cubicBezTo>
                    <a:pt x="893899" y="3201017"/>
                    <a:pt x="931339" y="3080711"/>
                    <a:pt x="925555" y="2920188"/>
                  </a:cubicBezTo>
                  <a:cubicBezTo>
                    <a:pt x="921086" y="2797904"/>
                    <a:pt x="900803" y="2676895"/>
                    <a:pt x="911062" y="2554142"/>
                  </a:cubicBezTo>
                  <a:cubicBezTo>
                    <a:pt x="935082" y="2266020"/>
                    <a:pt x="1121031" y="2068442"/>
                    <a:pt x="1285434" y="1884453"/>
                  </a:cubicBezTo>
                  <a:cubicBezTo>
                    <a:pt x="1391190" y="1766124"/>
                    <a:pt x="1487774" y="1675867"/>
                    <a:pt x="1542215" y="1507543"/>
                  </a:cubicBezTo>
                  <a:cubicBezTo>
                    <a:pt x="1606600" y="1308598"/>
                    <a:pt x="1633632" y="1092154"/>
                    <a:pt x="1676660" y="885591"/>
                  </a:cubicBezTo>
                  <a:cubicBezTo>
                    <a:pt x="1723929" y="658757"/>
                    <a:pt x="1778525" y="422802"/>
                    <a:pt x="1881697" y="223005"/>
                  </a:cubicBezTo>
                  <a:cubicBezTo>
                    <a:pt x="1973537" y="45131"/>
                    <a:pt x="2085231" y="-34633"/>
                    <a:pt x="2252406" y="13293"/>
                  </a:cubicBezTo>
                  <a:cubicBezTo>
                    <a:pt x="2513142" y="87977"/>
                    <a:pt x="2770145" y="271966"/>
                    <a:pt x="3001660" y="442175"/>
                  </a:cubicBezTo>
                  <a:cubicBezTo>
                    <a:pt x="3237290" y="615346"/>
                    <a:pt x="3468861" y="810061"/>
                    <a:pt x="3664086" y="1048086"/>
                  </a:cubicBezTo>
                  <a:cubicBezTo>
                    <a:pt x="3769470" y="1176627"/>
                    <a:pt x="3841422" y="1327549"/>
                    <a:pt x="3935034" y="1465635"/>
                  </a:cubicBezTo>
                  <a:cubicBezTo>
                    <a:pt x="4052820" y="1638994"/>
                    <a:pt x="4319197" y="1573340"/>
                    <a:pt x="4477502" y="1558664"/>
                  </a:cubicBezTo>
                  <a:cubicBezTo>
                    <a:pt x="4740277" y="1534301"/>
                    <a:pt x="5567181" y="1352009"/>
                    <a:pt x="5490886" y="1942443"/>
                  </a:cubicBezTo>
                  <a:cubicBezTo>
                    <a:pt x="5459053" y="2188891"/>
                    <a:pt x="5333609" y="2416336"/>
                    <a:pt x="5241883" y="2633810"/>
                  </a:cubicBezTo>
                  <a:cubicBezTo>
                    <a:pt x="5203878" y="2724066"/>
                    <a:pt x="5148843" y="2832383"/>
                    <a:pt x="5140270" y="2935801"/>
                  </a:cubicBezTo>
                  <a:cubicBezTo>
                    <a:pt x="5130898" y="3048444"/>
                    <a:pt x="5215023" y="3155440"/>
                    <a:pt x="5269486" y="3235491"/>
                  </a:cubicBezTo>
                  <a:close/>
                </a:path>
              </a:pathLst>
            </a:custGeom>
            <a:noFill/>
            <a:ln w="28575" cap="flat">
              <a:solidFill>
                <a:schemeClr val="accent2"/>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任意多边形: 形状 12"/>
            <p:cNvSpPr/>
            <p:nvPr/>
          </p:nvSpPr>
          <p:spPr>
            <a:xfrm rot="10800000">
              <a:off x="9102092" y="-1254837"/>
              <a:ext cx="5429247" cy="5760701"/>
            </a:xfrm>
            <a:custGeom>
              <a:avLst/>
              <a:gdLst>
                <a:gd name="connsiteX0" fmla="*/ 4905210 w 5429247"/>
                <a:gd name="connsiteY0" fmla="*/ 2767138 h 5760704"/>
                <a:gd name="connsiteX1" fmla="*/ 5328235 w 5429247"/>
                <a:gd name="connsiteY1" fmla="*/ 3496041 h 5760704"/>
                <a:gd name="connsiteX2" fmla="*/ 5381613 w 5429247"/>
                <a:gd name="connsiteY2" fmla="*/ 4068152 h 5760704"/>
                <a:gd name="connsiteX3" fmla="*/ 4840060 w 5429247"/>
                <a:gd name="connsiteY3" fmla="*/ 4341969 h 5760704"/>
                <a:gd name="connsiteX4" fmla="*/ 4275932 w 5429247"/>
                <a:gd name="connsiteY4" fmla="*/ 4543195 h 5760704"/>
                <a:gd name="connsiteX5" fmla="*/ 4179577 w 5429247"/>
                <a:gd name="connsiteY5" fmla="*/ 4735847 h 5760704"/>
                <a:gd name="connsiteX6" fmla="*/ 4185978 w 5429247"/>
                <a:gd name="connsiteY6" fmla="*/ 4963075 h 5760704"/>
                <a:gd name="connsiteX7" fmla="*/ 3975094 w 5429247"/>
                <a:gd name="connsiteY7" fmla="*/ 5379871 h 5760704"/>
                <a:gd name="connsiteX8" fmla="*/ 2769915 w 5429247"/>
                <a:gd name="connsiteY8" fmla="*/ 5759804 h 5760704"/>
                <a:gd name="connsiteX9" fmla="*/ 2171954 w 5429247"/>
                <a:gd name="connsiteY9" fmla="*/ 5728142 h 5760704"/>
                <a:gd name="connsiteX10" fmla="*/ 1411665 w 5429247"/>
                <a:gd name="connsiteY10" fmla="*/ 5567666 h 5760704"/>
                <a:gd name="connsiteX11" fmla="*/ 296172 w 5429247"/>
                <a:gd name="connsiteY11" fmla="*/ 4299621 h 5760704"/>
                <a:gd name="connsiteX12" fmla="*/ 40065 w 5429247"/>
                <a:gd name="connsiteY12" fmla="*/ 3767886 h 5760704"/>
                <a:gd name="connsiteX13" fmla="*/ 55022 w 5429247"/>
                <a:gd name="connsiteY13" fmla="*/ 3566764 h 5760704"/>
                <a:gd name="connsiteX14" fmla="*/ 385474 w 5429247"/>
                <a:gd name="connsiteY14" fmla="*/ 3283534 h 5760704"/>
                <a:gd name="connsiteX15" fmla="*/ 840720 w 5429247"/>
                <a:gd name="connsiteY15" fmla="*/ 2867933 h 5760704"/>
                <a:gd name="connsiteX16" fmla="*/ 1024600 w 5429247"/>
                <a:gd name="connsiteY16" fmla="*/ 2498024 h 5760704"/>
                <a:gd name="connsiteX17" fmla="*/ 1044677 w 5429247"/>
                <a:gd name="connsiteY17" fmla="*/ 2152535 h 5760704"/>
                <a:gd name="connsiteX18" fmla="*/ 1220887 w 5429247"/>
                <a:gd name="connsiteY18" fmla="*/ 1536521 h 5760704"/>
                <a:gd name="connsiteX19" fmla="*/ 1497767 w 5429247"/>
                <a:gd name="connsiteY19" fmla="*/ 1138186 h 5760704"/>
                <a:gd name="connsiteX20" fmla="*/ 1835038 w 5429247"/>
                <a:gd name="connsiteY20" fmla="*/ 619578 h 5760704"/>
                <a:gd name="connsiteX21" fmla="*/ 2455533 w 5429247"/>
                <a:gd name="connsiteY21" fmla="*/ 20132 h 5760704"/>
                <a:gd name="connsiteX22" fmla="*/ 3328785 w 5429247"/>
                <a:gd name="connsiteY22" fmla="*/ 842674 h 5760704"/>
                <a:gd name="connsiteX23" fmla="*/ 3560071 w 5429247"/>
                <a:gd name="connsiteY23" fmla="*/ 1178374 h 5760704"/>
                <a:gd name="connsiteX24" fmla="*/ 4032016 w 5429247"/>
                <a:gd name="connsiteY24" fmla="*/ 1298320 h 5760704"/>
                <a:gd name="connsiteX25" fmla="*/ 4871321 w 5429247"/>
                <a:gd name="connsiteY25" fmla="*/ 1707708 h 5760704"/>
                <a:gd name="connsiteX26" fmla="*/ 4774109 w 5429247"/>
                <a:gd name="connsiteY26" fmla="*/ 2260154 h 5760704"/>
                <a:gd name="connsiteX27" fmla="*/ 4905210 w 5429247"/>
                <a:gd name="connsiteY27" fmla="*/ 2767138 h 576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29247" h="5760704">
                  <a:moveTo>
                    <a:pt x="4905210" y="2767138"/>
                  </a:moveTo>
                  <a:cubicBezTo>
                    <a:pt x="5043686" y="3008111"/>
                    <a:pt x="5209421" y="3235774"/>
                    <a:pt x="5328235" y="3496041"/>
                  </a:cubicBezTo>
                  <a:cubicBezTo>
                    <a:pt x="5405330" y="3664593"/>
                    <a:pt x="5480997" y="3889810"/>
                    <a:pt x="5381613" y="4068152"/>
                  </a:cubicBezTo>
                  <a:cubicBezTo>
                    <a:pt x="5269371" y="4269412"/>
                    <a:pt x="5021854" y="4316309"/>
                    <a:pt x="4840060" y="4341969"/>
                  </a:cubicBezTo>
                  <a:cubicBezTo>
                    <a:pt x="4652722" y="4368373"/>
                    <a:pt x="4429037" y="4390604"/>
                    <a:pt x="4275932" y="4543195"/>
                  </a:cubicBezTo>
                  <a:cubicBezTo>
                    <a:pt x="4227183" y="4591772"/>
                    <a:pt x="4187064" y="4657323"/>
                    <a:pt x="4179577" y="4735847"/>
                  </a:cubicBezTo>
                  <a:cubicBezTo>
                    <a:pt x="4172376" y="4811114"/>
                    <a:pt x="4192722" y="4886437"/>
                    <a:pt x="4185978" y="4963075"/>
                  </a:cubicBezTo>
                  <a:cubicBezTo>
                    <a:pt x="4170833" y="5135211"/>
                    <a:pt x="4085337" y="5277001"/>
                    <a:pt x="3975094" y="5379871"/>
                  </a:cubicBezTo>
                  <a:cubicBezTo>
                    <a:pt x="3648882" y="5684194"/>
                    <a:pt x="3163450" y="5751860"/>
                    <a:pt x="2769915" y="5759804"/>
                  </a:cubicBezTo>
                  <a:cubicBezTo>
                    <a:pt x="2572919" y="5763804"/>
                    <a:pt x="2370208" y="5743001"/>
                    <a:pt x="2171954" y="5728142"/>
                  </a:cubicBezTo>
                  <a:cubicBezTo>
                    <a:pt x="1914665" y="5708883"/>
                    <a:pt x="1657016" y="5667449"/>
                    <a:pt x="1411665" y="5567666"/>
                  </a:cubicBezTo>
                  <a:cubicBezTo>
                    <a:pt x="890012" y="5355525"/>
                    <a:pt x="540368" y="4885066"/>
                    <a:pt x="296172" y="4299621"/>
                  </a:cubicBezTo>
                  <a:cubicBezTo>
                    <a:pt x="219322" y="4115347"/>
                    <a:pt x="160509" y="3915973"/>
                    <a:pt x="40065" y="3767886"/>
                  </a:cubicBezTo>
                  <a:cubicBezTo>
                    <a:pt x="-22022" y="3691419"/>
                    <a:pt x="-8455" y="3636504"/>
                    <a:pt x="55022" y="3566764"/>
                  </a:cubicBezTo>
                  <a:cubicBezTo>
                    <a:pt x="154262" y="3457784"/>
                    <a:pt x="275323" y="3374494"/>
                    <a:pt x="385474" y="3283534"/>
                  </a:cubicBezTo>
                  <a:cubicBezTo>
                    <a:pt x="542140" y="3154175"/>
                    <a:pt x="702165" y="3022890"/>
                    <a:pt x="840720" y="2867933"/>
                  </a:cubicBezTo>
                  <a:cubicBezTo>
                    <a:pt x="936223" y="2761114"/>
                    <a:pt x="1004020" y="2658204"/>
                    <a:pt x="1024600" y="2498024"/>
                  </a:cubicBezTo>
                  <a:cubicBezTo>
                    <a:pt x="1039282" y="2383816"/>
                    <a:pt x="1035853" y="2267447"/>
                    <a:pt x="1044677" y="2152535"/>
                  </a:cubicBezTo>
                  <a:cubicBezTo>
                    <a:pt x="1061485" y="1934240"/>
                    <a:pt x="1119023" y="1717595"/>
                    <a:pt x="1220887" y="1536521"/>
                  </a:cubicBezTo>
                  <a:cubicBezTo>
                    <a:pt x="1301823" y="1393000"/>
                    <a:pt x="1398178" y="1262556"/>
                    <a:pt x="1497767" y="1138186"/>
                  </a:cubicBezTo>
                  <a:cubicBezTo>
                    <a:pt x="1627224" y="976268"/>
                    <a:pt x="1736723" y="811756"/>
                    <a:pt x="1835038" y="619578"/>
                  </a:cubicBezTo>
                  <a:cubicBezTo>
                    <a:pt x="1965357" y="365192"/>
                    <a:pt x="2148523" y="-104050"/>
                    <a:pt x="2455533" y="20132"/>
                  </a:cubicBezTo>
                  <a:cubicBezTo>
                    <a:pt x="2794146" y="157160"/>
                    <a:pt x="3111558" y="505330"/>
                    <a:pt x="3328785" y="842674"/>
                  </a:cubicBezTo>
                  <a:cubicBezTo>
                    <a:pt x="3401766" y="955940"/>
                    <a:pt x="3461659" y="1094849"/>
                    <a:pt x="3560071" y="1178374"/>
                  </a:cubicBezTo>
                  <a:cubicBezTo>
                    <a:pt x="3707347" y="1303212"/>
                    <a:pt x="3856851" y="1298840"/>
                    <a:pt x="4032016" y="1298320"/>
                  </a:cubicBezTo>
                  <a:cubicBezTo>
                    <a:pt x="4294334" y="1297617"/>
                    <a:pt x="4865148" y="1228111"/>
                    <a:pt x="4871321" y="1707708"/>
                  </a:cubicBezTo>
                  <a:cubicBezTo>
                    <a:pt x="4873721" y="1897726"/>
                    <a:pt x="4806341" y="2077383"/>
                    <a:pt x="4774109" y="2260154"/>
                  </a:cubicBezTo>
                  <a:cubicBezTo>
                    <a:pt x="4737704" y="2464849"/>
                    <a:pt x="4810628" y="2602912"/>
                    <a:pt x="4905210" y="2767138"/>
                  </a:cubicBezTo>
                  <a:close/>
                </a:path>
              </a:pathLst>
            </a:custGeom>
            <a:noFill/>
            <a:ln w="28575" cap="flat">
              <a:solidFill>
                <a:schemeClr val="accent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任意多边形: 形状 14"/>
            <p:cNvSpPr/>
            <p:nvPr/>
          </p:nvSpPr>
          <p:spPr>
            <a:xfrm rot="10800000">
              <a:off x="9747884" y="-883369"/>
              <a:ext cx="4366262" cy="4800593"/>
            </a:xfrm>
            <a:custGeom>
              <a:avLst/>
              <a:gdLst>
                <a:gd name="connsiteX0" fmla="*/ 4242442 w 4366262"/>
                <a:gd name="connsiteY0" fmla="*/ 2145379 h 4800595"/>
                <a:gd name="connsiteX1" fmla="*/ 4232555 w 4366262"/>
                <a:gd name="connsiteY1" fmla="*/ 3227560 h 4800595"/>
                <a:gd name="connsiteX2" fmla="*/ 3802616 w 4366262"/>
                <a:gd name="connsiteY2" fmla="*/ 3520042 h 4800595"/>
                <a:gd name="connsiteX3" fmla="*/ 3446457 w 4366262"/>
                <a:gd name="connsiteY3" fmla="*/ 3713569 h 4800595"/>
                <a:gd name="connsiteX4" fmla="*/ 3344101 w 4366262"/>
                <a:gd name="connsiteY4" fmla="*/ 4059424 h 4800595"/>
                <a:gd name="connsiteX5" fmla="*/ 3076811 w 4366262"/>
                <a:gd name="connsiteY5" fmla="*/ 4423870 h 4800595"/>
                <a:gd name="connsiteX6" fmla="*/ 2070456 w 4366262"/>
                <a:gd name="connsiteY6" fmla="*/ 4795173 h 4800595"/>
                <a:gd name="connsiteX7" fmla="*/ 170921 w 4366262"/>
                <a:gd name="connsiteY7" fmla="*/ 3600115 h 4800595"/>
                <a:gd name="connsiteX8" fmla="*/ 90803 w 4366262"/>
                <a:gd name="connsiteY8" fmla="*/ 2882305 h 4800595"/>
                <a:gd name="connsiteX9" fmla="*/ 865900 w 4366262"/>
                <a:gd name="connsiteY9" fmla="*/ 2317395 h 4800595"/>
                <a:gd name="connsiteX10" fmla="*/ 1136471 w 4366262"/>
                <a:gd name="connsiteY10" fmla="*/ 2035177 h 4800595"/>
                <a:gd name="connsiteX11" fmla="*/ 1172195 w 4366262"/>
                <a:gd name="connsiteY11" fmla="*/ 1778333 h 4800595"/>
                <a:gd name="connsiteX12" fmla="*/ 1261384 w 4366262"/>
                <a:gd name="connsiteY12" fmla="*/ 1170446 h 4800595"/>
                <a:gd name="connsiteX13" fmla="*/ 1742072 w 4366262"/>
                <a:gd name="connsiteY13" fmla="*/ 341582 h 4800595"/>
                <a:gd name="connsiteX14" fmla="*/ 2409584 w 4366262"/>
                <a:gd name="connsiteY14" fmla="*/ 45002 h 4800595"/>
                <a:gd name="connsiteX15" fmla="*/ 2871699 w 4366262"/>
                <a:gd name="connsiteY15" fmla="*/ 574560 h 4800595"/>
                <a:gd name="connsiteX16" fmla="*/ 3467374 w 4366262"/>
                <a:gd name="connsiteY16" fmla="*/ 968912 h 4800595"/>
                <a:gd name="connsiteX17" fmla="*/ 4041846 w 4366262"/>
                <a:gd name="connsiteY17" fmla="*/ 1341421 h 4800595"/>
                <a:gd name="connsiteX18" fmla="*/ 4137572 w 4366262"/>
                <a:gd name="connsiteY18" fmla="*/ 1653203 h 4800595"/>
                <a:gd name="connsiteX19" fmla="*/ 4242442 w 4366262"/>
                <a:gd name="connsiteY19" fmla="*/ 2145379 h 4800595"/>
                <a:gd name="connsiteX20" fmla="*/ 4242442 w 4366262"/>
                <a:gd name="connsiteY20" fmla="*/ 2145379 h 480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66262" h="4800595">
                  <a:moveTo>
                    <a:pt x="4242442" y="2145379"/>
                  </a:moveTo>
                  <a:cubicBezTo>
                    <a:pt x="4339997" y="2489033"/>
                    <a:pt x="4468127" y="2922133"/>
                    <a:pt x="4232555" y="3227560"/>
                  </a:cubicBezTo>
                  <a:cubicBezTo>
                    <a:pt x="4118427" y="3375515"/>
                    <a:pt x="3957949" y="3458229"/>
                    <a:pt x="3802616" y="3520042"/>
                  </a:cubicBezTo>
                  <a:cubicBezTo>
                    <a:pt x="3691345" y="3564339"/>
                    <a:pt x="3514694" y="3577375"/>
                    <a:pt x="3446457" y="3713569"/>
                  </a:cubicBezTo>
                  <a:cubicBezTo>
                    <a:pt x="3396393" y="3813793"/>
                    <a:pt x="3389421" y="3952039"/>
                    <a:pt x="3344101" y="4059424"/>
                  </a:cubicBezTo>
                  <a:cubicBezTo>
                    <a:pt x="3281865" y="4207042"/>
                    <a:pt x="3187510" y="4328658"/>
                    <a:pt x="3076811" y="4423870"/>
                  </a:cubicBezTo>
                  <a:cubicBezTo>
                    <a:pt x="2788489" y="4671901"/>
                    <a:pt x="2412956" y="4767741"/>
                    <a:pt x="2070456" y="4795173"/>
                  </a:cubicBezTo>
                  <a:cubicBezTo>
                    <a:pt x="1326306" y="4854724"/>
                    <a:pt x="569126" y="4380436"/>
                    <a:pt x="170921" y="3600115"/>
                  </a:cubicBezTo>
                  <a:cubicBezTo>
                    <a:pt x="52187" y="3367514"/>
                    <a:pt x="-101078" y="3119941"/>
                    <a:pt x="90803" y="2882305"/>
                  </a:cubicBezTo>
                  <a:cubicBezTo>
                    <a:pt x="300292" y="2623061"/>
                    <a:pt x="615869" y="2501600"/>
                    <a:pt x="865900" y="2317395"/>
                  </a:cubicBezTo>
                  <a:cubicBezTo>
                    <a:pt x="961432" y="2247066"/>
                    <a:pt x="1083173" y="2162518"/>
                    <a:pt x="1136471" y="2035177"/>
                  </a:cubicBezTo>
                  <a:cubicBezTo>
                    <a:pt x="1168532" y="1958630"/>
                    <a:pt x="1170732" y="1862595"/>
                    <a:pt x="1172195" y="1778333"/>
                  </a:cubicBezTo>
                  <a:cubicBezTo>
                    <a:pt x="1176047" y="1563712"/>
                    <a:pt x="1190655" y="1370705"/>
                    <a:pt x="1261384" y="1170446"/>
                  </a:cubicBezTo>
                  <a:cubicBezTo>
                    <a:pt x="1370597" y="860967"/>
                    <a:pt x="1544733" y="575451"/>
                    <a:pt x="1742072" y="341582"/>
                  </a:cubicBezTo>
                  <a:cubicBezTo>
                    <a:pt x="1914208" y="137648"/>
                    <a:pt x="2159610" y="-102016"/>
                    <a:pt x="2409584" y="45002"/>
                  </a:cubicBezTo>
                  <a:cubicBezTo>
                    <a:pt x="2601209" y="157987"/>
                    <a:pt x="2722766" y="397789"/>
                    <a:pt x="2871699" y="574560"/>
                  </a:cubicBezTo>
                  <a:cubicBezTo>
                    <a:pt x="3037377" y="771430"/>
                    <a:pt x="3242317" y="904087"/>
                    <a:pt x="3467374" y="968912"/>
                  </a:cubicBezTo>
                  <a:cubicBezTo>
                    <a:pt x="3686316" y="1031805"/>
                    <a:pt x="3926459" y="1074222"/>
                    <a:pt x="4041846" y="1341421"/>
                  </a:cubicBezTo>
                  <a:cubicBezTo>
                    <a:pt x="4081394" y="1433078"/>
                    <a:pt x="4122770" y="1551756"/>
                    <a:pt x="4137572" y="1653203"/>
                  </a:cubicBezTo>
                  <a:cubicBezTo>
                    <a:pt x="4161517" y="1820470"/>
                    <a:pt x="4196608" y="1985073"/>
                    <a:pt x="4242442" y="2145379"/>
                  </a:cubicBezTo>
                  <a:lnTo>
                    <a:pt x="4242442" y="2145379"/>
                  </a:lnTo>
                  <a:close/>
                </a:path>
              </a:pathLst>
            </a:custGeom>
            <a:noFill/>
            <a:ln w="28575" cap="flat">
              <a:solidFill>
                <a:schemeClr val="accent2"/>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 name="任意多边形: 形状 15"/>
            <p:cNvSpPr/>
            <p:nvPr/>
          </p:nvSpPr>
          <p:spPr>
            <a:xfrm rot="10800000">
              <a:off x="10005062" y="-700503"/>
              <a:ext cx="3926203" cy="4257681"/>
            </a:xfrm>
            <a:custGeom>
              <a:avLst/>
              <a:gdLst>
                <a:gd name="connsiteX0" fmla="*/ 3900741 w 3926203"/>
                <a:gd name="connsiteY0" fmla="*/ 1782915 h 4257683"/>
                <a:gd name="connsiteX1" fmla="*/ 3741236 w 3926203"/>
                <a:gd name="connsiteY1" fmla="*/ 2765272 h 4257683"/>
                <a:gd name="connsiteX2" fmla="*/ 3394621 w 3926203"/>
                <a:gd name="connsiteY2" fmla="*/ 3065647 h 4257683"/>
                <a:gd name="connsiteX3" fmla="*/ 3138875 w 3926203"/>
                <a:gd name="connsiteY3" fmla="*/ 3276124 h 4257683"/>
                <a:gd name="connsiteX4" fmla="*/ 2965310 w 3926203"/>
                <a:gd name="connsiteY4" fmla="*/ 3568498 h 4257683"/>
                <a:gd name="connsiteX5" fmla="*/ 2677960 w 3926203"/>
                <a:gd name="connsiteY5" fmla="*/ 3888315 h 4257683"/>
                <a:gd name="connsiteX6" fmla="*/ 1752359 w 3926203"/>
                <a:gd name="connsiteY6" fmla="*/ 4243445 h 4257683"/>
                <a:gd name="connsiteX7" fmla="*/ 1277500 w 3926203"/>
                <a:gd name="connsiteY7" fmla="*/ 4222700 h 4257683"/>
                <a:gd name="connsiteX8" fmla="*/ 847126 w 3926203"/>
                <a:gd name="connsiteY8" fmla="*/ 4022789 h 4257683"/>
                <a:gd name="connsiteX9" fmla="*/ 125452 w 3926203"/>
                <a:gd name="connsiteY9" fmla="*/ 3259179 h 4257683"/>
                <a:gd name="connsiteX10" fmla="*/ 94831 w 3926203"/>
                <a:gd name="connsiteY10" fmla="*/ 2588067 h 4257683"/>
                <a:gd name="connsiteX11" fmla="*/ 797102 w 3926203"/>
                <a:gd name="connsiteY11" fmla="*/ 2022619 h 4257683"/>
                <a:gd name="connsiteX12" fmla="*/ 1169200 w 3926203"/>
                <a:gd name="connsiteY12" fmla="*/ 1553092 h 4257683"/>
                <a:gd name="connsiteX13" fmla="*/ 1274699 w 3926203"/>
                <a:gd name="connsiteY13" fmla="*/ 993336 h 4257683"/>
                <a:gd name="connsiteX14" fmla="*/ 1674063 w 3926203"/>
                <a:gd name="connsiteY14" fmla="*/ 275064 h 4257683"/>
                <a:gd name="connsiteX15" fmla="*/ 2252536 w 3926203"/>
                <a:gd name="connsiteY15" fmla="*/ 30324 h 4257683"/>
                <a:gd name="connsiteX16" fmla="*/ 2722594 w 3926203"/>
                <a:gd name="connsiteY16" fmla="*/ 412498 h 4257683"/>
                <a:gd name="connsiteX17" fmla="*/ 3285007 w 3926203"/>
                <a:gd name="connsiteY17" fmla="*/ 694139 h 4257683"/>
                <a:gd name="connsiteX18" fmla="*/ 3749808 w 3926203"/>
                <a:gd name="connsiteY18" fmla="*/ 1021671 h 4257683"/>
                <a:gd name="connsiteX19" fmla="*/ 3816845 w 3926203"/>
                <a:gd name="connsiteY19" fmla="*/ 1142440 h 4257683"/>
                <a:gd name="connsiteX20" fmla="*/ 3842963 w 3926203"/>
                <a:gd name="connsiteY20" fmla="*/ 1309713 h 4257683"/>
                <a:gd name="connsiteX21" fmla="*/ 3900741 w 3926203"/>
                <a:gd name="connsiteY21" fmla="*/ 1782915 h 425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26203" h="4257683">
                  <a:moveTo>
                    <a:pt x="3900741" y="1782915"/>
                  </a:moveTo>
                  <a:cubicBezTo>
                    <a:pt x="3945890" y="2129930"/>
                    <a:pt x="3950919" y="2491769"/>
                    <a:pt x="3741236" y="2765272"/>
                  </a:cubicBezTo>
                  <a:cubicBezTo>
                    <a:pt x="3643395" y="2892865"/>
                    <a:pt x="3519722" y="2983516"/>
                    <a:pt x="3394621" y="3065647"/>
                  </a:cubicBezTo>
                  <a:cubicBezTo>
                    <a:pt x="3302610" y="3126077"/>
                    <a:pt x="3207569" y="3177049"/>
                    <a:pt x="3138875" y="3276124"/>
                  </a:cubicBezTo>
                  <a:cubicBezTo>
                    <a:pt x="3075210" y="3367856"/>
                    <a:pt x="3026804" y="3474366"/>
                    <a:pt x="2965310" y="3568498"/>
                  </a:cubicBezTo>
                  <a:cubicBezTo>
                    <a:pt x="2884214" y="3693240"/>
                    <a:pt x="2787173" y="3801219"/>
                    <a:pt x="2677960" y="3888315"/>
                  </a:cubicBezTo>
                  <a:cubicBezTo>
                    <a:pt x="2404097" y="4106171"/>
                    <a:pt x="2071027" y="4208070"/>
                    <a:pt x="1752359" y="4243445"/>
                  </a:cubicBezTo>
                  <a:cubicBezTo>
                    <a:pt x="1598054" y="4260590"/>
                    <a:pt x="1430718" y="4269563"/>
                    <a:pt x="1277500" y="4222700"/>
                  </a:cubicBezTo>
                  <a:cubicBezTo>
                    <a:pt x="1129538" y="4177552"/>
                    <a:pt x="983177" y="4106057"/>
                    <a:pt x="847126" y="4022789"/>
                  </a:cubicBezTo>
                  <a:cubicBezTo>
                    <a:pt x="557872" y="3845853"/>
                    <a:pt x="307184" y="3586758"/>
                    <a:pt x="125452" y="3259179"/>
                  </a:cubicBezTo>
                  <a:cubicBezTo>
                    <a:pt x="842" y="3034489"/>
                    <a:pt x="-66532" y="2816010"/>
                    <a:pt x="94831" y="2588067"/>
                  </a:cubicBezTo>
                  <a:cubicBezTo>
                    <a:pt x="276751" y="2331138"/>
                    <a:pt x="561998" y="2189371"/>
                    <a:pt x="797102" y="2022619"/>
                  </a:cubicBezTo>
                  <a:cubicBezTo>
                    <a:pt x="958351" y="1908250"/>
                    <a:pt x="1139082" y="1796139"/>
                    <a:pt x="1169200" y="1553092"/>
                  </a:cubicBezTo>
                  <a:cubicBezTo>
                    <a:pt x="1193203" y="1359696"/>
                    <a:pt x="1212691" y="1176142"/>
                    <a:pt x="1274699" y="993336"/>
                  </a:cubicBezTo>
                  <a:cubicBezTo>
                    <a:pt x="1367053" y="723697"/>
                    <a:pt x="1502842" y="479443"/>
                    <a:pt x="1674063" y="275064"/>
                  </a:cubicBezTo>
                  <a:cubicBezTo>
                    <a:pt x="1830597" y="88875"/>
                    <a:pt x="2028622" y="-69128"/>
                    <a:pt x="2252536" y="30324"/>
                  </a:cubicBezTo>
                  <a:cubicBezTo>
                    <a:pt x="2429986" y="109254"/>
                    <a:pt x="2567604" y="286082"/>
                    <a:pt x="2722594" y="412498"/>
                  </a:cubicBezTo>
                  <a:cubicBezTo>
                    <a:pt x="2895359" y="553698"/>
                    <a:pt x="3085154" y="631542"/>
                    <a:pt x="3285007" y="694139"/>
                  </a:cubicBezTo>
                  <a:cubicBezTo>
                    <a:pt x="3464630" y="750620"/>
                    <a:pt x="3633736" y="837408"/>
                    <a:pt x="3749808" y="1021671"/>
                  </a:cubicBezTo>
                  <a:cubicBezTo>
                    <a:pt x="3773582" y="1059321"/>
                    <a:pt x="3798500" y="1100315"/>
                    <a:pt x="3816845" y="1142440"/>
                  </a:cubicBezTo>
                  <a:cubicBezTo>
                    <a:pt x="3840219" y="1196190"/>
                    <a:pt x="3838391" y="1249471"/>
                    <a:pt x="3842963" y="1309713"/>
                  </a:cubicBezTo>
                  <a:cubicBezTo>
                    <a:pt x="3854965" y="1468704"/>
                    <a:pt x="3880339" y="1625855"/>
                    <a:pt x="3900741" y="1782915"/>
                  </a:cubicBezTo>
                  <a:close/>
                </a:path>
              </a:pathLst>
            </a:custGeom>
            <a:noFill/>
            <a:ln w="28575" cap="flat">
              <a:solidFill>
                <a:schemeClr val="accent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 name="任意多边形: 形状 16"/>
            <p:cNvSpPr/>
            <p:nvPr/>
          </p:nvSpPr>
          <p:spPr>
            <a:xfrm rot="10800000">
              <a:off x="10205097" y="-534768"/>
              <a:ext cx="3549005" cy="3657605"/>
            </a:xfrm>
            <a:custGeom>
              <a:avLst/>
              <a:gdLst>
                <a:gd name="connsiteX0" fmla="*/ 3548471 w 3549005"/>
                <a:gd name="connsiteY0" fmla="*/ 1376937 h 3657606"/>
                <a:gd name="connsiteX1" fmla="*/ 3301755 w 3549005"/>
                <a:gd name="connsiteY1" fmla="*/ 2274935 h 3657606"/>
                <a:gd name="connsiteX2" fmla="*/ 3051209 w 3549005"/>
                <a:gd name="connsiteY2" fmla="*/ 2576029 h 3657606"/>
                <a:gd name="connsiteX3" fmla="*/ 2842669 w 3549005"/>
                <a:gd name="connsiteY3" fmla="*/ 2799526 h 3657606"/>
                <a:gd name="connsiteX4" fmla="*/ 2314145 w 3549005"/>
                <a:gd name="connsiteY4" fmla="*/ 3303943 h 3657606"/>
                <a:gd name="connsiteX5" fmla="*/ 1458381 w 3549005"/>
                <a:gd name="connsiteY5" fmla="*/ 3638397 h 3657606"/>
                <a:gd name="connsiteX6" fmla="*/ 1017755 w 3549005"/>
                <a:gd name="connsiteY6" fmla="*/ 3642912 h 3657606"/>
                <a:gd name="connsiteX7" fmla="*/ 659841 w 3549005"/>
                <a:gd name="connsiteY7" fmla="*/ 3482846 h 3657606"/>
                <a:gd name="connsiteX8" fmla="*/ 86113 w 3549005"/>
                <a:gd name="connsiteY8" fmla="*/ 2896447 h 3657606"/>
                <a:gd name="connsiteX9" fmla="*/ 707836 w 3549005"/>
                <a:gd name="connsiteY9" fmla="*/ 1710367 h 3657606"/>
                <a:gd name="connsiteX10" fmla="*/ 1136341 w 3549005"/>
                <a:gd name="connsiteY10" fmla="*/ 1263746 h 3657606"/>
                <a:gd name="connsiteX11" fmla="*/ 1260071 w 3549005"/>
                <a:gd name="connsiteY11" fmla="*/ 807797 h 3657606"/>
                <a:gd name="connsiteX12" fmla="*/ 2107548 w 3549005"/>
                <a:gd name="connsiteY12" fmla="*/ 5211 h 3657606"/>
                <a:gd name="connsiteX13" fmla="*/ 2594123 w 3549005"/>
                <a:gd name="connsiteY13" fmla="*/ 212305 h 3657606"/>
                <a:gd name="connsiteX14" fmla="*/ 3099101 w 3549005"/>
                <a:gd name="connsiteY14" fmla="*/ 374280 h 3657606"/>
                <a:gd name="connsiteX15" fmla="*/ 3489263 w 3549005"/>
                <a:gd name="connsiteY15" fmla="*/ 640445 h 3657606"/>
                <a:gd name="connsiteX16" fmla="*/ 3538641 w 3549005"/>
                <a:gd name="connsiteY16" fmla="*/ 906604 h 3657606"/>
                <a:gd name="connsiteX17" fmla="*/ 3548471 w 3549005"/>
                <a:gd name="connsiteY17" fmla="*/ 1376937 h 365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005" h="3657605">
                  <a:moveTo>
                    <a:pt x="3548471" y="1376937"/>
                  </a:moveTo>
                  <a:cubicBezTo>
                    <a:pt x="3544642" y="1706550"/>
                    <a:pt x="3479663" y="2018063"/>
                    <a:pt x="3301755" y="2274935"/>
                  </a:cubicBezTo>
                  <a:cubicBezTo>
                    <a:pt x="3225745" y="2384823"/>
                    <a:pt x="3134877" y="2475331"/>
                    <a:pt x="3051209" y="2576029"/>
                  </a:cubicBezTo>
                  <a:cubicBezTo>
                    <a:pt x="2983829" y="2657206"/>
                    <a:pt x="2920164" y="2732632"/>
                    <a:pt x="2842669" y="2799526"/>
                  </a:cubicBezTo>
                  <a:cubicBezTo>
                    <a:pt x="2658874" y="2957923"/>
                    <a:pt x="2509484" y="3162892"/>
                    <a:pt x="2314145" y="3303943"/>
                  </a:cubicBezTo>
                  <a:cubicBezTo>
                    <a:pt x="2053427" y="3492504"/>
                    <a:pt x="1754704" y="3596734"/>
                    <a:pt x="1458381" y="3638397"/>
                  </a:cubicBezTo>
                  <a:cubicBezTo>
                    <a:pt x="1313620" y="3658799"/>
                    <a:pt x="1164173" y="3665886"/>
                    <a:pt x="1017755" y="3642912"/>
                  </a:cubicBezTo>
                  <a:cubicBezTo>
                    <a:pt x="891967" y="3623138"/>
                    <a:pt x="771553" y="3553792"/>
                    <a:pt x="659841" y="3482846"/>
                  </a:cubicBezTo>
                  <a:cubicBezTo>
                    <a:pt x="440883" y="3343869"/>
                    <a:pt x="228284" y="3146347"/>
                    <a:pt x="86113" y="2896447"/>
                  </a:cubicBezTo>
                  <a:cubicBezTo>
                    <a:pt x="-227332" y="2345504"/>
                    <a:pt x="390653" y="1944945"/>
                    <a:pt x="707836" y="1710367"/>
                  </a:cubicBezTo>
                  <a:cubicBezTo>
                    <a:pt x="853734" y="1602462"/>
                    <a:pt x="1076619" y="1477487"/>
                    <a:pt x="1136341" y="1263746"/>
                  </a:cubicBezTo>
                  <a:cubicBezTo>
                    <a:pt x="1179089" y="1111058"/>
                    <a:pt x="1205093" y="955776"/>
                    <a:pt x="1260071" y="807797"/>
                  </a:cubicBezTo>
                  <a:cubicBezTo>
                    <a:pt x="1407861" y="410393"/>
                    <a:pt x="1707784" y="-57014"/>
                    <a:pt x="2107548" y="5211"/>
                  </a:cubicBezTo>
                  <a:cubicBezTo>
                    <a:pt x="2278541" y="31797"/>
                    <a:pt x="2434446" y="139799"/>
                    <a:pt x="2594123" y="212305"/>
                  </a:cubicBezTo>
                  <a:cubicBezTo>
                    <a:pt x="2758544" y="286978"/>
                    <a:pt x="2928222" y="328600"/>
                    <a:pt x="3099101" y="374280"/>
                  </a:cubicBezTo>
                  <a:cubicBezTo>
                    <a:pt x="3258835" y="416943"/>
                    <a:pt x="3386108" y="477664"/>
                    <a:pt x="3489263" y="640445"/>
                  </a:cubicBezTo>
                  <a:cubicBezTo>
                    <a:pt x="3538584" y="718180"/>
                    <a:pt x="3534240" y="811237"/>
                    <a:pt x="3538641" y="906604"/>
                  </a:cubicBezTo>
                  <a:cubicBezTo>
                    <a:pt x="3545785" y="1063258"/>
                    <a:pt x="3550243" y="1220803"/>
                    <a:pt x="3548471" y="1376937"/>
                  </a:cubicBezTo>
                  <a:close/>
                </a:path>
              </a:pathLst>
            </a:custGeom>
            <a:noFill/>
            <a:ln w="28575" cap="flat">
              <a:solidFill>
                <a:schemeClr val="accent3"/>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 name="任意多边形: 形状 17"/>
            <p:cNvSpPr/>
            <p:nvPr/>
          </p:nvSpPr>
          <p:spPr>
            <a:xfrm rot="10800000">
              <a:off x="10325099" y="-363310"/>
              <a:ext cx="3240407" cy="3080383"/>
            </a:xfrm>
            <a:custGeom>
              <a:avLst/>
              <a:gdLst>
                <a:gd name="connsiteX0" fmla="*/ 3200427 w 3240407"/>
                <a:gd name="connsiteY0" fmla="*/ 1013389 h 3080384"/>
                <a:gd name="connsiteX1" fmla="*/ 2547030 w 3240407"/>
                <a:gd name="connsiteY1" fmla="*/ 2343001 h 3080384"/>
                <a:gd name="connsiteX2" fmla="*/ 1194804 w 3240407"/>
                <a:gd name="connsiteY2" fmla="*/ 3051370 h 3080384"/>
                <a:gd name="connsiteX3" fmla="*/ 500358 w 3240407"/>
                <a:gd name="connsiteY3" fmla="*/ 2983533 h 3080384"/>
                <a:gd name="connsiteX4" fmla="*/ 55348 w 3240407"/>
                <a:gd name="connsiteY4" fmla="*/ 2547353 h 3080384"/>
                <a:gd name="connsiteX5" fmla="*/ 605828 w 3240407"/>
                <a:gd name="connsiteY5" fmla="*/ 1445380 h 3080384"/>
                <a:gd name="connsiteX6" fmla="*/ 1062045 w 3240407"/>
                <a:gd name="connsiteY6" fmla="*/ 1028020 h 3080384"/>
                <a:gd name="connsiteX7" fmla="*/ 1214864 w 3240407"/>
                <a:gd name="connsiteY7" fmla="*/ 676050 h 3080384"/>
                <a:gd name="connsiteX8" fmla="*/ 1972273 w 3240407"/>
                <a:gd name="connsiteY8" fmla="*/ 8047 h 3080384"/>
                <a:gd name="connsiteX9" fmla="*/ 2430959 w 3240407"/>
                <a:gd name="connsiteY9" fmla="*/ 35896 h 3080384"/>
                <a:gd name="connsiteX10" fmla="*/ 2897931 w 3240407"/>
                <a:gd name="connsiteY10" fmla="*/ 103350 h 3080384"/>
                <a:gd name="connsiteX11" fmla="*/ 3211742 w 3240407"/>
                <a:gd name="connsiteY11" fmla="*/ 333201 h 3080384"/>
                <a:gd name="connsiteX12" fmla="*/ 3200427 w 3240407"/>
                <a:gd name="connsiteY12" fmla="*/ 1013389 h 308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40407" h="3080384">
                  <a:moveTo>
                    <a:pt x="3200427" y="1013389"/>
                  </a:moveTo>
                  <a:cubicBezTo>
                    <a:pt x="3136247" y="1510915"/>
                    <a:pt x="2897760" y="2054068"/>
                    <a:pt x="2547030" y="2343001"/>
                  </a:cubicBezTo>
                  <a:cubicBezTo>
                    <a:pt x="2134522" y="2682884"/>
                    <a:pt x="1687666" y="2969091"/>
                    <a:pt x="1194804" y="3051370"/>
                  </a:cubicBezTo>
                  <a:cubicBezTo>
                    <a:pt x="966261" y="3089518"/>
                    <a:pt x="715944" y="3108291"/>
                    <a:pt x="500358" y="2983533"/>
                  </a:cubicBezTo>
                  <a:cubicBezTo>
                    <a:pt x="336263" y="2888647"/>
                    <a:pt x="145656" y="2746818"/>
                    <a:pt x="55348" y="2547353"/>
                  </a:cubicBezTo>
                  <a:cubicBezTo>
                    <a:pt x="-165588" y="2059474"/>
                    <a:pt x="325844" y="1671094"/>
                    <a:pt x="605828" y="1445380"/>
                  </a:cubicBezTo>
                  <a:cubicBezTo>
                    <a:pt x="756578" y="1323874"/>
                    <a:pt x="948431" y="1205465"/>
                    <a:pt x="1062045" y="1028020"/>
                  </a:cubicBezTo>
                  <a:cubicBezTo>
                    <a:pt x="1127996" y="925138"/>
                    <a:pt x="1161658" y="789047"/>
                    <a:pt x="1214864" y="676050"/>
                  </a:cubicBezTo>
                  <a:cubicBezTo>
                    <a:pt x="1376141" y="333624"/>
                    <a:pt x="1641603" y="57441"/>
                    <a:pt x="1972273" y="8047"/>
                  </a:cubicBezTo>
                  <a:cubicBezTo>
                    <a:pt x="2125206" y="-14774"/>
                    <a:pt x="2279225" y="13453"/>
                    <a:pt x="2430959" y="35896"/>
                  </a:cubicBezTo>
                  <a:cubicBezTo>
                    <a:pt x="2586292" y="58847"/>
                    <a:pt x="2743569" y="71317"/>
                    <a:pt x="2897931" y="103350"/>
                  </a:cubicBezTo>
                  <a:cubicBezTo>
                    <a:pt x="3021147" y="128942"/>
                    <a:pt x="3166365" y="172267"/>
                    <a:pt x="3211742" y="333201"/>
                  </a:cubicBezTo>
                  <a:cubicBezTo>
                    <a:pt x="3269007" y="536004"/>
                    <a:pt x="3226658" y="810216"/>
                    <a:pt x="3200427" y="1013389"/>
                  </a:cubicBezTo>
                  <a:close/>
                </a:path>
              </a:pathLst>
            </a:custGeom>
            <a:noFill/>
            <a:ln w="28575" cap="flat">
              <a:solidFill>
                <a:schemeClr val="accent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 name="任意多边形: 形状 18"/>
            <p:cNvSpPr/>
            <p:nvPr/>
          </p:nvSpPr>
          <p:spPr>
            <a:xfrm rot="10800000">
              <a:off x="10467966" y="-214723"/>
              <a:ext cx="2920376" cy="2674622"/>
            </a:xfrm>
            <a:custGeom>
              <a:avLst/>
              <a:gdLst>
                <a:gd name="connsiteX0" fmla="*/ 2866956 w 2920376"/>
                <a:gd name="connsiteY0" fmla="*/ 836140 h 2674623"/>
                <a:gd name="connsiteX1" fmla="*/ 2241563 w 2920376"/>
                <a:gd name="connsiteY1" fmla="*/ 2039405 h 2674623"/>
                <a:gd name="connsiteX2" fmla="*/ 1662462 w 2920376"/>
                <a:gd name="connsiteY2" fmla="*/ 2390677 h 2674623"/>
                <a:gd name="connsiteX3" fmla="*/ 967404 w 2920376"/>
                <a:gd name="connsiteY3" fmla="*/ 2638045 h 2674623"/>
                <a:gd name="connsiteX4" fmla="*/ 34916 w 2920376"/>
                <a:gd name="connsiteY4" fmla="*/ 2329756 h 2674623"/>
                <a:gd name="connsiteX5" fmla="*/ 499877 w 2920376"/>
                <a:gd name="connsiteY5" fmla="*/ 1351022 h 2674623"/>
                <a:gd name="connsiteX6" fmla="*/ 945973 w 2920376"/>
                <a:gd name="connsiteY6" fmla="*/ 952526 h 2674623"/>
                <a:gd name="connsiteX7" fmla="*/ 1145826 w 2920376"/>
                <a:gd name="connsiteY7" fmla="*/ 691459 h 2674623"/>
                <a:gd name="connsiteX8" fmla="*/ 1838827 w 2920376"/>
                <a:gd name="connsiteY8" fmla="*/ 127046 h 2674623"/>
                <a:gd name="connsiteX9" fmla="*/ 2667273 w 2920376"/>
                <a:gd name="connsiteY9" fmla="*/ 10894 h 2674623"/>
                <a:gd name="connsiteX10" fmla="*/ 2898445 w 2920376"/>
                <a:gd name="connsiteY10" fmla="*/ 218051 h 2674623"/>
                <a:gd name="connsiteX11" fmla="*/ 2866956 w 2920376"/>
                <a:gd name="connsiteY11" fmla="*/ 836140 h 267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0376" h="2674623">
                  <a:moveTo>
                    <a:pt x="2866956" y="836140"/>
                  </a:moveTo>
                  <a:cubicBezTo>
                    <a:pt x="2773287" y="1303896"/>
                    <a:pt x="2574976" y="1760164"/>
                    <a:pt x="2241563" y="2039405"/>
                  </a:cubicBezTo>
                  <a:cubicBezTo>
                    <a:pt x="2064741" y="2187475"/>
                    <a:pt x="1859515" y="2289688"/>
                    <a:pt x="1662462" y="2390677"/>
                  </a:cubicBezTo>
                  <a:cubicBezTo>
                    <a:pt x="1439120" y="2505132"/>
                    <a:pt x="1205719" y="2593977"/>
                    <a:pt x="967404" y="2638045"/>
                  </a:cubicBezTo>
                  <a:cubicBezTo>
                    <a:pt x="670624" y="2692944"/>
                    <a:pt x="189969" y="2742424"/>
                    <a:pt x="34916" y="2329756"/>
                  </a:cubicBezTo>
                  <a:cubicBezTo>
                    <a:pt x="-118972" y="1920144"/>
                    <a:pt x="269905" y="1557619"/>
                    <a:pt x="499877" y="1351022"/>
                  </a:cubicBezTo>
                  <a:cubicBezTo>
                    <a:pt x="647307" y="1218679"/>
                    <a:pt x="805098" y="1097207"/>
                    <a:pt x="945973" y="952526"/>
                  </a:cubicBezTo>
                  <a:cubicBezTo>
                    <a:pt x="1022382" y="874088"/>
                    <a:pt x="1081189" y="783453"/>
                    <a:pt x="1145826" y="691459"/>
                  </a:cubicBezTo>
                  <a:cubicBezTo>
                    <a:pt x="1324477" y="436559"/>
                    <a:pt x="1579194" y="234768"/>
                    <a:pt x="1838827" y="127046"/>
                  </a:cubicBezTo>
                  <a:cubicBezTo>
                    <a:pt x="2090401" y="22616"/>
                    <a:pt x="2401640" y="-23619"/>
                    <a:pt x="2667273" y="10894"/>
                  </a:cubicBezTo>
                  <a:cubicBezTo>
                    <a:pt x="2781859" y="25725"/>
                    <a:pt x="2863755" y="75771"/>
                    <a:pt x="2898445" y="218051"/>
                  </a:cubicBezTo>
                  <a:cubicBezTo>
                    <a:pt x="2946451" y="415842"/>
                    <a:pt x="2905646" y="642916"/>
                    <a:pt x="2866956" y="836140"/>
                  </a:cubicBezTo>
                  <a:close/>
                </a:path>
              </a:pathLst>
            </a:custGeom>
            <a:noFill/>
            <a:ln w="28575" cap="flat">
              <a:solidFill>
                <a:schemeClr val="accent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 name="任意多边形: 形状 19"/>
            <p:cNvSpPr/>
            <p:nvPr/>
          </p:nvSpPr>
          <p:spPr>
            <a:xfrm rot="10800000">
              <a:off x="10622272" y="-100421"/>
              <a:ext cx="2560330" cy="2348863"/>
            </a:xfrm>
            <a:custGeom>
              <a:avLst/>
              <a:gdLst>
                <a:gd name="connsiteX0" fmla="*/ 2505826 w 2560330"/>
                <a:gd name="connsiteY0" fmla="*/ 750665 h 2348864"/>
                <a:gd name="connsiteX1" fmla="*/ 1919410 w 2560330"/>
                <a:gd name="connsiteY1" fmla="*/ 1785846 h 2348864"/>
                <a:gd name="connsiteX2" fmla="*/ 780410 w 2560330"/>
                <a:gd name="connsiteY2" fmla="*/ 2295207 h 2348864"/>
                <a:gd name="connsiteX3" fmla="*/ 21453 w 2560330"/>
                <a:gd name="connsiteY3" fmla="*/ 2126843 h 2348864"/>
                <a:gd name="connsiteX4" fmla="*/ 395448 w 2560330"/>
                <a:gd name="connsiteY4" fmla="*/ 1311038 h 2348864"/>
                <a:gd name="connsiteX5" fmla="*/ 1065818 w 2560330"/>
                <a:gd name="connsiteY5" fmla="*/ 703687 h 2348864"/>
                <a:gd name="connsiteX6" fmla="*/ 1692067 w 2560330"/>
                <a:gd name="connsiteY6" fmla="*/ 241161 h 2348864"/>
                <a:gd name="connsiteX7" fmla="*/ 2070057 w 2560330"/>
                <a:gd name="connsiteY7" fmla="*/ 64265 h 2348864"/>
                <a:gd name="connsiteX8" fmla="*/ 2389811 w 2560330"/>
                <a:gd name="connsiteY8" fmla="*/ 6269 h 2348864"/>
                <a:gd name="connsiteX9" fmla="*/ 2505826 w 2560330"/>
                <a:gd name="connsiteY9" fmla="*/ 750665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0330" h="2348864">
                  <a:moveTo>
                    <a:pt x="2505826" y="750665"/>
                  </a:moveTo>
                  <a:cubicBezTo>
                    <a:pt x="2412786" y="1162505"/>
                    <a:pt x="2212132" y="1538666"/>
                    <a:pt x="1919410" y="1785846"/>
                  </a:cubicBezTo>
                  <a:cubicBezTo>
                    <a:pt x="1591254" y="2062937"/>
                    <a:pt x="1168745" y="2216911"/>
                    <a:pt x="780410" y="2295207"/>
                  </a:cubicBezTo>
                  <a:cubicBezTo>
                    <a:pt x="573984" y="2336794"/>
                    <a:pt x="126672" y="2449557"/>
                    <a:pt x="21453" y="2126843"/>
                  </a:cubicBezTo>
                  <a:cubicBezTo>
                    <a:pt x="-83760" y="1804134"/>
                    <a:pt x="220403" y="1486111"/>
                    <a:pt x="395448" y="1311038"/>
                  </a:cubicBezTo>
                  <a:cubicBezTo>
                    <a:pt x="607932" y="1098885"/>
                    <a:pt x="836989" y="894043"/>
                    <a:pt x="1065818" y="703687"/>
                  </a:cubicBezTo>
                  <a:cubicBezTo>
                    <a:pt x="1264586" y="538181"/>
                    <a:pt x="1476726" y="368971"/>
                    <a:pt x="1692067" y="241161"/>
                  </a:cubicBezTo>
                  <a:cubicBezTo>
                    <a:pt x="1813511" y="168655"/>
                    <a:pt x="1939984" y="109459"/>
                    <a:pt x="2070057" y="64265"/>
                  </a:cubicBezTo>
                  <a:cubicBezTo>
                    <a:pt x="2166355" y="31072"/>
                    <a:pt x="2288828" y="-18443"/>
                    <a:pt x="2389811" y="6269"/>
                  </a:cubicBezTo>
                  <a:cubicBezTo>
                    <a:pt x="2644529" y="68671"/>
                    <a:pt x="2550346" y="553749"/>
                    <a:pt x="2505826" y="750665"/>
                  </a:cubicBezTo>
                  <a:close/>
                </a:path>
              </a:pathLst>
            </a:custGeom>
            <a:noFill/>
            <a:ln w="28575" cap="flat">
              <a:solidFill>
                <a:schemeClr val="accent2"/>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 name="任意多边形: 形状 20"/>
            <p:cNvSpPr/>
            <p:nvPr/>
          </p:nvSpPr>
          <p:spPr>
            <a:xfrm rot="10800000">
              <a:off x="10810882" y="25309"/>
              <a:ext cx="2177411" cy="2000249"/>
            </a:xfrm>
            <a:custGeom>
              <a:avLst/>
              <a:gdLst>
                <a:gd name="connsiteX0" fmla="*/ 2119722 w 2177411"/>
                <a:gd name="connsiteY0" fmla="*/ 651111 h 2000250"/>
                <a:gd name="connsiteX1" fmla="*/ 646109 w 2177411"/>
                <a:gd name="connsiteY1" fmla="*/ 1946508 h 2000250"/>
                <a:gd name="connsiteX2" fmla="*/ 14825 w 2177411"/>
                <a:gd name="connsiteY2" fmla="*/ 1851324 h 2000250"/>
                <a:gd name="connsiteX3" fmla="*/ 302409 w 2177411"/>
                <a:gd name="connsiteY3" fmla="*/ 1217474 h 2000250"/>
                <a:gd name="connsiteX4" fmla="*/ 1534220 w 2177411"/>
                <a:gd name="connsiteY4" fmla="*/ 223058 h 2000250"/>
                <a:gd name="connsiteX5" fmla="*/ 2068687 w 2177411"/>
                <a:gd name="connsiteY5" fmla="*/ 23324 h 2000250"/>
                <a:gd name="connsiteX6" fmla="*/ 2119722 w 2177411"/>
                <a:gd name="connsiteY6" fmla="*/ 651111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7411" h="2000250">
                  <a:moveTo>
                    <a:pt x="2119722" y="651111"/>
                  </a:moveTo>
                  <a:cubicBezTo>
                    <a:pt x="1915582" y="1429946"/>
                    <a:pt x="1268816" y="1812994"/>
                    <a:pt x="646109" y="1946508"/>
                  </a:cubicBezTo>
                  <a:cubicBezTo>
                    <a:pt x="501348" y="1977500"/>
                    <a:pt x="95715" y="2089240"/>
                    <a:pt x="14825" y="1851324"/>
                  </a:cubicBezTo>
                  <a:cubicBezTo>
                    <a:pt x="-63557" y="1620650"/>
                    <a:pt x="185709" y="1347084"/>
                    <a:pt x="302409" y="1217474"/>
                  </a:cubicBezTo>
                  <a:cubicBezTo>
                    <a:pt x="664054" y="815852"/>
                    <a:pt x="1110853" y="518066"/>
                    <a:pt x="1534220" y="223058"/>
                  </a:cubicBezTo>
                  <a:cubicBezTo>
                    <a:pt x="1666408" y="130972"/>
                    <a:pt x="1904724" y="-68853"/>
                    <a:pt x="2068687" y="23324"/>
                  </a:cubicBezTo>
                  <a:cubicBezTo>
                    <a:pt x="2246652" y="123588"/>
                    <a:pt x="2162013" y="489611"/>
                    <a:pt x="2119722" y="651111"/>
                  </a:cubicBezTo>
                  <a:close/>
                </a:path>
              </a:pathLst>
            </a:custGeom>
            <a:noFill/>
            <a:ln w="28575" cap="flat">
              <a:solidFill>
                <a:schemeClr val="accent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 name="任意多边形: 形状 21"/>
            <p:cNvSpPr/>
            <p:nvPr/>
          </p:nvSpPr>
          <p:spPr>
            <a:xfrm rot="10800000">
              <a:off x="11022335" y="168185"/>
              <a:ext cx="1743063" cy="1571622"/>
            </a:xfrm>
            <a:custGeom>
              <a:avLst/>
              <a:gdLst>
                <a:gd name="connsiteX0" fmla="*/ 1687716 w 1743063"/>
                <a:gd name="connsiteY0" fmla="*/ 515263 h 1571622"/>
                <a:gd name="connsiteX1" fmla="*/ 519113 w 1743063"/>
                <a:gd name="connsiteY1" fmla="*/ 1526218 h 1571622"/>
                <a:gd name="connsiteX2" fmla="*/ 19450 w 1743063"/>
                <a:gd name="connsiteY2" fmla="*/ 1475315 h 1571622"/>
                <a:gd name="connsiteX3" fmla="*/ 205188 w 1743063"/>
                <a:gd name="connsiteY3" fmla="*/ 1027470 h 1571622"/>
                <a:gd name="connsiteX4" fmla="*/ 748856 w 1743063"/>
                <a:gd name="connsiteY4" fmla="*/ 530928 h 1571622"/>
                <a:gd name="connsiteX5" fmla="*/ 1286009 w 1743063"/>
                <a:gd name="connsiteY5" fmla="*/ 131684 h 1571622"/>
                <a:gd name="connsiteX6" fmla="*/ 1675943 w 1743063"/>
                <a:gd name="connsiteY6" fmla="*/ 33260 h 1571622"/>
                <a:gd name="connsiteX7" fmla="*/ 1687716 w 1743063"/>
                <a:gd name="connsiteY7" fmla="*/ 515263 h 157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3063" h="1571622">
                  <a:moveTo>
                    <a:pt x="1687716" y="515263"/>
                  </a:moveTo>
                  <a:cubicBezTo>
                    <a:pt x="1510208" y="1088821"/>
                    <a:pt x="993858" y="1417776"/>
                    <a:pt x="519113" y="1526218"/>
                  </a:cubicBezTo>
                  <a:cubicBezTo>
                    <a:pt x="402812" y="1552753"/>
                    <a:pt x="107518" y="1635369"/>
                    <a:pt x="19450" y="1475315"/>
                  </a:cubicBezTo>
                  <a:cubicBezTo>
                    <a:pt x="-62057" y="1327256"/>
                    <a:pt x="132435" y="1112721"/>
                    <a:pt x="205188" y="1027470"/>
                  </a:cubicBezTo>
                  <a:cubicBezTo>
                    <a:pt x="367208" y="837630"/>
                    <a:pt x="559175" y="681244"/>
                    <a:pt x="748856" y="530928"/>
                  </a:cubicBezTo>
                  <a:cubicBezTo>
                    <a:pt x="924192" y="391854"/>
                    <a:pt x="1101471" y="249304"/>
                    <a:pt x="1286009" y="131684"/>
                  </a:cubicBezTo>
                  <a:cubicBezTo>
                    <a:pt x="1383164" y="69768"/>
                    <a:pt x="1565472" y="-62340"/>
                    <a:pt x="1675943" y="33260"/>
                  </a:cubicBezTo>
                  <a:cubicBezTo>
                    <a:pt x="1794815" y="136107"/>
                    <a:pt x="1727149" y="387905"/>
                    <a:pt x="1687716" y="515263"/>
                  </a:cubicBezTo>
                  <a:close/>
                </a:path>
              </a:pathLst>
            </a:custGeom>
            <a:noFill/>
            <a:ln w="28575" cap="flat">
              <a:solidFill>
                <a:schemeClr val="accent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 name="任意多边形: 形状 22"/>
            <p:cNvSpPr/>
            <p:nvPr/>
          </p:nvSpPr>
          <p:spPr>
            <a:xfrm rot="10800000">
              <a:off x="11262360" y="322487"/>
              <a:ext cx="1228731" cy="1091566"/>
            </a:xfrm>
            <a:custGeom>
              <a:avLst/>
              <a:gdLst>
                <a:gd name="connsiteX0" fmla="*/ 1183037 w 1228731"/>
                <a:gd name="connsiteY0" fmla="*/ 357080 h 1091567"/>
                <a:gd name="connsiteX1" fmla="*/ 365621 w 1228731"/>
                <a:gd name="connsiteY1" fmla="*/ 1055688 h 1091567"/>
                <a:gd name="connsiteX2" fmla="*/ 21120 w 1228731"/>
                <a:gd name="connsiteY2" fmla="*/ 1033656 h 1091567"/>
                <a:gd name="connsiteX3" fmla="*/ 109760 w 1228731"/>
                <a:gd name="connsiteY3" fmla="*/ 744112 h 1091567"/>
                <a:gd name="connsiteX4" fmla="*/ 915861 w 1228731"/>
                <a:gd name="connsiteY4" fmla="*/ 69044 h 1091567"/>
                <a:gd name="connsiteX5" fmla="*/ 1189209 w 1228731"/>
                <a:gd name="connsiteY5" fmla="*/ 33034 h 1091567"/>
                <a:gd name="connsiteX6" fmla="*/ 1183037 w 1228731"/>
                <a:gd name="connsiteY6" fmla="*/ 357080 h 109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8731" h="1091567">
                  <a:moveTo>
                    <a:pt x="1183037" y="357080"/>
                  </a:moveTo>
                  <a:cubicBezTo>
                    <a:pt x="1047706" y="731636"/>
                    <a:pt x="685317" y="974860"/>
                    <a:pt x="365621" y="1055688"/>
                  </a:cubicBezTo>
                  <a:cubicBezTo>
                    <a:pt x="279610" y="1077387"/>
                    <a:pt x="93701" y="1133686"/>
                    <a:pt x="21120" y="1033656"/>
                  </a:cubicBezTo>
                  <a:cubicBezTo>
                    <a:pt x="-45688" y="941536"/>
                    <a:pt x="61983" y="806485"/>
                    <a:pt x="109760" y="744112"/>
                  </a:cubicBezTo>
                  <a:cubicBezTo>
                    <a:pt x="321558" y="467654"/>
                    <a:pt x="631654" y="220715"/>
                    <a:pt x="915861" y="69044"/>
                  </a:cubicBezTo>
                  <a:cubicBezTo>
                    <a:pt x="987299" y="30914"/>
                    <a:pt x="1115714" y="-43930"/>
                    <a:pt x="1189209" y="33034"/>
                  </a:cubicBezTo>
                  <a:cubicBezTo>
                    <a:pt x="1264591" y="112072"/>
                    <a:pt x="1214069" y="271081"/>
                    <a:pt x="1183037" y="357080"/>
                  </a:cubicBezTo>
                  <a:close/>
                </a:path>
              </a:pathLst>
            </a:custGeom>
            <a:noFill/>
            <a:ln w="28575" cap="flat">
              <a:solidFill>
                <a:schemeClr val="accent3"/>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任意多边形: 形状 23"/>
            <p:cNvSpPr/>
            <p:nvPr/>
          </p:nvSpPr>
          <p:spPr>
            <a:xfrm rot="10800000">
              <a:off x="11530974" y="516800"/>
              <a:ext cx="651496" cy="560067"/>
            </a:xfrm>
            <a:custGeom>
              <a:avLst/>
              <a:gdLst>
                <a:gd name="connsiteX0" fmla="*/ 629928 w 651496"/>
                <a:gd name="connsiteY0" fmla="*/ 177234 h 560068"/>
                <a:gd name="connsiteX1" fmla="*/ 189359 w 651496"/>
                <a:gd name="connsiteY1" fmla="*/ 548212 h 560068"/>
                <a:gd name="connsiteX2" fmla="*/ 34768 w 651496"/>
                <a:gd name="connsiteY2" fmla="*/ 390592 h 560068"/>
                <a:gd name="connsiteX3" fmla="*/ 480138 w 651496"/>
                <a:gd name="connsiteY3" fmla="*/ 18140 h 560068"/>
                <a:gd name="connsiteX4" fmla="*/ 629928 w 651496"/>
                <a:gd name="connsiteY4" fmla="*/ 177234 h 560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496" h="560068">
                  <a:moveTo>
                    <a:pt x="629928" y="177234"/>
                  </a:moveTo>
                  <a:cubicBezTo>
                    <a:pt x="553690" y="363223"/>
                    <a:pt x="354408" y="503543"/>
                    <a:pt x="189359" y="548212"/>
                  </a:cubicBezTo>
                  <a:cubicBezTo>
                    <a:pt x="73172" y="579621"/>
                    <a:pt x="-66445" y="552492"/>
                    <a:pt x="34768" y="390592"/>
                  </a:cubicBezTo>
                  <a:cubicBezTo>
                    <a:pt x="135352" y="229932"/>
                    <a:pt x="322004" y="83193"/>
                    <a:pt x="480138" y="18140"/>
                  </a:cubicBezTo>
                  <a:cubicBezTo>
                    <a:pt x="600839" y="-31472"/>
                    <a:pt x="695422" y="17471"/>
                    <a:pt x="629928" y="177234"/>
                  </a:cubicBezTo>
                  <a:close/>
                </a:path>
              </a:pathLst>
            </a:custGeom>
            <a:noFill/>
            <a:ln w="28575" cap="flat">
              <a:solidFill>
                <a:schemeClr val="accent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52" name="椭圆 51"/>
          <p:cNvSpPr/>
          <p:nvPr/>
        </p:nvSpPr>
        <p:spPr>
          <a:xfrm>
            <a:off x="1221269" y="1598416"/>
            <a:ext cx="656191" cy="6561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3" name="Shape1"/>
          <p:cNvSpPr>
            <a:spLocks noChangeAspect="1"/>
          </p:cNvSpPr>
          <p:nvPr/>
        </p:nvSpPr>
        <p:spPr bwMode="auto">
          <a:xfrm>
            <a:off x="1393360" y="1783590"/>
            <a:ext cx="316212" cy="294457"/>
          </a:xfrm>
          <a:custGeom>
            <a:avLst/>
            <a:gdLst>
              <a:gd name="T0" fmla="*/ 8052 w 11204"/>
              <a:gd name="T1" fmla="*/ 701 h 10433"/>
              <a:gd name="T2" fmla="*/ 7702 w 11204"/>
              <a:gd name="T3" fmla="*/ 6 h 10433"/>
              <a:gd name="T4" fmla="*/ 7352 w 11204"/>
              <a:gd name="T5" fmla="*/ 701 h 10433"/>
              <a:gd name="T6" fmla="*/ 3854 w 11204"/>
              <a:gd name="T7" fmla="*/ 353 h 10433"/>
              <a:gd name="T8" fmla="*/ 3504 w 11204"/>
              <a:gd name="T9" fmla="*/ 6 h 10433"/>
              <a:gd name="T10" fmla="*/ 3154 w 11204"/>
              <a:gd name="T11" fmla="*/ 353 h 10433"/>
              <a:gd name="T12" fmla="*/ 1755 w 11204"/>
              <a:gd name="T13" fmla="*/ 701 h 10433"/>
              <a:gd name="T14" fmla="*/ 5 w 11204"/>
              <a:gd name="T15" fmla="*/ 2438 h 10433"/>
              <a:gd name="T16" fmla="*/ 513 w 11204"/>
              <a:gd name="T17" fmla="*/ 9925 h 10433"/>
              <a:gd name="T18" fmla="*/ 9450 w 11204"/>
              <a:gd name="T19" fmla="*/ 10428 h 10433"/>
              <a:gd name="T20" fmla="*/ 11200 w 11204"/>
              <a:gd name="T21" fmla="*/ 8691 h 10433"/>
              <a:gd name="T22" fmla="*/ 10693 w 11204"/>
              <a:gd name="T23" fmla="*/ 1205 h 10433"/>
              <a:gd name="T24" fmla="*/ 707 w 11204"/>
              <a:gd name="T25" fmla="*/ 2438 h 10433"/>
              <a:gd name="T26" fmla="*/ 3155 w 11204"/>
              <a:gd name="T27" fmla="*/ 1396 h 10433"/>
              <a:gd name="T28" fmla="*/ 3252 w 11204"/>
              <a:gd name="T29" fmla="*/ 1996 h 10433"/>
              <a:gd name="T30" fmla="*/ 3759 w 11204"/>
              <a:gd name="T31" fmla="*/ 1996 h 10433"/>
              <a:gd name="T32" fmla="*/ 3855 w 11204"/>
              <a:gd name="T33" fmla="*/ 1396 h 10433"/>
              <a:gd name="T34" fmla="*/ 7353 w 11204"/>
              <a:gd name="T35" fmla="*/ 1743 h 10433"/>
              <a:gd name="T36" fmla="*/ 7950 w 11204"/>
              <a:gd name="T37" fmla="*/ 1990 h 10433"/>
              <a:gd name="T38" fmla="*/ 8053 w 11204"/>
              <a:gd name="T39" fmla="*/ 1396 h 10433"/>
              <a:gd name="T40" fmla="*/ 10500 w 11204"/>
              <a:gd name="T41" fmla="*/ 2438 h 10433"/>
              <a:gd name="T42" fmla="*/ 707 w 11204"/>
              <a:gd name="T43" fmla="*/ 3480 h 10433"/>
              <a:gd name="T44" fmla="*/ 10499 w 11204"/>
              <a:gd name="T45" fmla="*/ 8691 h 10433"/>
              <a:gd name="T46" fmla="*/ 1757 w 11204"/>
              <a:gd name="T47" fmla="*/ 9733 h 10433"/>
              <a:gd name="T48" fmla="*/ 707 w 11204"/>
              <a:gd name="T49" fmla="*/ 4175 h 10433"/>
              <a:gd name="T50" fmla="*/ 10499 w 11204"/>
              <a:gd name="T51" fmla="*/ 8691 h 10433"/>
              <a:gd name="T52" fmla="*/ 2504 w 11204"/>
              <a:gd name="T53" fmla="*/ 8691 h 10433"/>
              <a:gd name="T54" fmla="*/ 3202 w 11204"/>
              <a:gd name="T55" fmla="*/ 7996 h 10433"/>
              <a:gd name="T56" fmla="*/ 2502 w 11204"/>
              <a:gd name="T57" fmla="*/ 7301 h 10433"/>
              <a:gd name="T58" fmla="*/ 1802 w 11204"/>
              <a:gd name="T59" fmla="*/ 7996 h 10433"/>
              <a:gd name="T60" fmla="*/ 2504 w 11204"/>
              <a:gd name="T61" fmla="*/ 8691 h 10433"/>
              <a:gd name="T62" fmla="*/ 2991 w 11204"/>
              <a:gd name="T63" fmla="*/ 6398 h 10433"/>
              <a:gd name="T64" fmla="*/ 2991 w 11204"/>
              <a:gd name="T65" fmla="*/ 5426 h 10433"/>
              <a:gd name="T66" fmla="*/ 2012 w 11204"/>
              <a:gd name="T67" fmla="*/ 5426 h 10433"/>
              <a:gd name="T68" fmla="*/ 2012 w 11204"/>
              <a:gd name="T69" fmla="*/ 6398 h 10433"/>
              <a:gd name="T70" fmla="*/ 5646 w 11204"/>
              <a:gd name="T71" fmla="*/ 8691 h 10433"/>
              <a:gd name="T72" fmla="*/ 6136 w 11204"/>
              <a:gd name="T73" fmla="*/ 7510 h 10433"/>
              <a:gd name="T74" fmla="*/ 5156 w 11204"/>
              <a:gd name="T75" fmla="*/ 7510 h 10433"/>
              <a:gd name="T76" fmla="*/ 5156 w 11204"/>
              <a:gd name="T77" fmla="*/ 8482 h 10433"/>
              <a:gd name="T78" fmla="*/ 5646 w 11204"/>
              <a:gd name="T79" fmla="*/ 6606 h 10433"/>
              <a:gd name="T80" fmla="*/ 6139 w 11204"/>
              <a:gd name="T81" fmla="*/ 5426 h 10433"/>
              <a:gd name="T82" fmla="*/ 5159 w 11204"/>
              <a:gd name="T83" fmla="*/ 5426 h 10433"/>
              <a:gd name="T84" fmla="*/ 5154 w 11204"/>
              <a:gd name="T85" fmla="*/ 6398 h 10433"/>
              <a:gd name="T86" fmla="*/ 8630 w 11204"/>
              <a:gd name="T87" fmla="*/ 8691 h 10433"/>
              <a:gd name="T88" fmla="*/ 9330 w 11204"/>
              <a:gd name="T89" fmla="*/ 7996 h 10433"/>
              <a:gd name="T90" fmla="*/ 8630 w 11204"/>
              <a:gd name="T91" fmla="*/ 7301 h 10433"/>
              <a:gd name="T92" fmla="*/ 7930 w 11204"/>
              <a:gd name="T93" fmla="*/ 7996 h 10433"/>
              <a:gd name="T94" fmla="*/ 8630 w 11204"/>
              <a:gd name="T95" fmla="*/ 8691 h 10433"/>
              <a:gd name="T96" fmla="*/ 9329 w 11204"/>
              <a:gd name="T97" fmla="*/ 5912 h 10433"/>
              <a:gd name="T98" fmla="*/ 8629 w 11204"/>
              <a:gd name="T99" fmla="*/ 5217 h 10433"/>
              <a:gd name="T100" fmla="*/ 7929 w 11204"/>
              <a:gd name="T101" fmla="*/ 5912 h 10433"/>
              <a:gd name="T102" fmla="*/ 8630 w 11204"/>
              <a:gd name="T103" fmla="*/ 6606 h 10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04" h="10433">
                <a:moveTo>
                  <a:pt x="9450" y="701"/>
                </a:moveTo>
                <a:lnTo>
                  <a:pt x="8052" y="701"/>
                </a:lnTo>
                <a:lnTo>
                  <a:pt x="8052" y="353"/>
                </a:lnTo>
                <a:cubicBezTo>
                  <a:pt x="8052" y="161"/>
                  <a:pt x="7895" y="6"/>
                  <a:pt x="7702" y="6"/>
                </a:cubicBezTo>
                <a:cubicBezTo>
                  <a:pt x="7509" y="6"/>
                  <a:pt x="7353" y="161"/>
                  <a:pt x="7352" y="353"/>
                </a:cubicBezTo>
                <a:lnTo>
                  <a:pt x="7352" y="701"/>
                </a:lnTo>
                <a:lnTo>
                  <a:pt x="3854" y="701"/>
                </a:lnTo>
                <a:lnTo>
                  <a:pt x="3854" y="353"/>
                </a:lnTo>
                <a:cubicBezTo>
                  <a:pt x="3860" y="260"/>
                  <a:pt x="3825" y="167"/>
                  <a:pt x="3758" y="101"/>
                </a:cubicBezTo>
                <a:cubicBezTo>
                  <a:pt x="3690" y="35"/>
                  <a:pt x="3598" y="0"/>
                  <a:pt x="3504" y="6"/>
                </a:cubicBezTo>
                <a:cubicBezTo>
                  <a:pt x="3410" y="0"/>
                  <a:pt x="3318" y="35"/>
                  <a:pt x="3250" y="101"/>
                </a:cubicBezTo>
                <a:cubicBezTo>
                  <a:pt x="3184" y="167"/>
                  <a:pt x="3149" y="260"/>
                  <a:pt x="3154" y="353"/>
                </a:cubicBezTo>
                <a:lnTo>
                  <a:pt x="3154" y="701"/>
                </a:lnTo>
                <a:lnTo>
                  <a:pt x="1755" y="701"/>
                </a:lnTo>
                <a:cubicBezTo>
                  <a:pt x="1290" y="696"/>
                  <a:pt x="843" y="877"/>
                  <a:pt x="513" y="1205"/>
                </a:cubicBezTo>
                <a:cubicBezTo>
                  <a:pt x="184" y="1531"/>
                  <a:pt x="2" y="1975"/>
                  <a:pt x="5" y="2438"/>
                </a:cubicBezTo>
                <a:lnTo>
                  <a:pt x="5" y="8691"/>
                </a:lnTo>
                <a:cubicBezTo>
                  <a:pt x="0" y="9153"/>
                  <a:pt x="184" y="9598"/>
                  <a:pt x="513" y="9925"/>
                </a:cubicBezTo>
                <a:cubicBezTo>
                  <a:pt x="843" y="10252"/>
                  <a:pt x="1290" y="10433"/>
                  <a:pt x="1755" y="10428"/>
                </a:cubicBezTo>
                <a:lnTo>
                  <a:pt x="9450" y="10428"/>
                </a:lnTo>
                <a:cubicBezTo>
                  <a:pt x="9915" y="10433"/>
                  <a:pt x="10363" y="10252"/>
                  <a:pt x="10693" y="9925"/>
                </a:cubicBezTo>
                <a:cubicBezTo>
                  <a:pt x="11022" y="9598"/>
                  <a:pt x="11204" y="9155"/>
                  <a:pt x="11200" y="8691"/>
                </a:cubicBezTo>
                <a:lnTo>
                  <a:pt x="11200" y="2438"/>
                </a:lnTo>
                <a:cubicBezTo>
                  <a:pt x="11204" y="1976"/>
                  <a:pt x="11022" y="1531"/>
                  <a:pt x="10693" y="1205"/>
                </a:cubicBezTo>
                <a:cubicBezTo>
                  <a:pt x="10362" y="878"/>
                  <a:pt x="9915" y="697"/>
                  <a:pt x="9450" y="701"/>
                </a:cubicBezTo>
                <a:close/>
                <a:moveTo>
                  <a:pt x="707" y="2438"/>
                </a:moveTo>
                <a:cubicBezTo>
                  <a:pt x="720" y="1868"/>
                  <a:pt x="1183" y="1410"/>
                  <a:pt x="1757" y="1396"/>
                </a:cubicBezTo>
                <a:lnTo>
                  <a:pt x="3155" y="1396"/>
                </a:lnTo>
                <a:lnTo>
                  <a:pt x="3155" y="1743"/>
                </a:lnTo>
                <a:cubicBezTo>
                  <a:pt x="3149" y="1837"/>
                  <a:pt x="3184" y="1930"/>
                  <a:pt x="3252" y="1996"/>
                </a:cubicBezTo>
                <a:cubicBezTo>
                  <a:pt x="3319" y="2062"/>
                  <a:pt x="3410" y="2097"/>
                  <a:pt x="3505" y="2091"/>
                </a:cubicBezTo>
                <a:cubicBezTo>
                  <a:pt x="3599" y="2097"/>
                  <a:pt x="3692" y="2062"/>
                  <a:pt x="3759" y="1996"/>
                </a:cubicBezTo>
                <a:cubicBezTo>
                  <a:pt x="3827" y="1930"/>
                  <a:pt x="3862" y="1837"/>
                  <a:pt x="3855" y="1743"/>
                </a:cubicBezTo>
                <a:lnTo>
                  <a:pt x="3855" y="1396"/>
                </a:lnTo>
                <a:lnTo>
                  <a:pt x="7353" y="1396"/>
                </a:lnTo>
                <a:lnTo>
                  <a:pt x="7353" y="1743"/>
                </a:lnTo>
                <a:cubicBezTo>
                  <a:pt x="7353" y="1936"/>
                  <a:pt x="7509" y="2091"/>
                  <a:pt x="7703" y="2091"/>
                </a:cubicBezTo>
                <a:cubicBezTo>
                  <a:pt x="7795" y="2091"/>
                  <a:pt x="7884" y="2055"/>
                  <a:pt x="7950" y="1990"/>
                </a:cubicBezTo>
                <a:cubicBezTo>
                  <a:pt x="8015" y="1925"/>
                  <a:pt x="8053" y="1836"/>
                  <a:pt x="8053" y="1743"/>
                </a:cubicBezTo>
                <a:lnTo>
                  <a:pt x="8053" y="1396"/>
                </a:lnTo>
                <a:lnTo>
                  <a:pt x="9452" y="1396"/>
                </a:lnTo>
                <a:cubicBezTo>
                  <a:pt x="10025" y="1410"/>
                  <a:pt x="10486" y="1868"/>
                  <a:pt x="10500" y="2438"/>
                </a:cubicBezTo>
                <a:lnTo>
                  <a:pt x="10500" y="3480"/>
                </a:lnTo>
                <a:lnTo>
                  <a:pt x="707" y="3480"/>
                </a:lnTo>
                <a:lnTo>
                  <a:pt x="707" y="2438"/>
                </a:lnTo>
                <a:close/>
                <a:moveTo>
                  <a:pt x="10499" y="8691"/>
                </a:moveTo>
                <a:cubicBezTo>
                  <a:pt x="10485" y="9261"/>
                  <a:pt x="10023" y="9718"/>
                  <a:pt x="9450" y="9733"/>
                </a:cubicBezTo>
                <a:lnTo>
                  <a:pt x="1757" y="9733"/>
                </a:lnTo>
                <a:cubicBezTo>
                  <a:pt x="1183" y="9720"/>
                  <a:pt x="720" y="9261"/>
                  <a:pt x="707" y="8691"/>
                </a:cubicBezTo>
                <a:lnTo>
                  <a:pt x="707" y="4175"/>
                </a:lnTo>
                <a:lnTo>
                  <a:pt x="10500" y="4175"/>
                </a:lnTo>
                <a:lnTo>
                  <a:pt x="10499" y="8691"/>
                </a:lnTo>
                <a:close/>
                <a:moveTo>
                  <a:pt x="10499" y="8691"/>
                </a:moveTo>
                <a:close/>
                <a:moveTo>
                  <a:pt x="2504" y="8691"/>
                </a:moveTo>
                <a:cubicBezTo>
                  <a:pt x="2689" y="8696"/>
                  <a:pt x="2868" y="8620"/>
                  <a:pt x="2991" y="8482"/>
                </a:cubicBezTo>
                <a:cubicBezTo>
                  <a:pt x="3125" y="8356"/>
                  <a:pt x="3202" y="8179"/>
                  <a:pt x="3202" y="7996"/>
                </a:cubicBezTo>
                <a:cubicBezTo>
                  <a:pt x="3202" y="7812"/>
                  <a:pt x="3125" y="7636"/>
                  <a:pt x="2991" y="7510"/>
                </a:cubicBezTo>
                <a:cubicBezTo>
                  <a:pt x="2864" y="7376"/>
                  <a:pt x="2687" y="7301"/>
                  <a:pt x="2502" y="7301"/>
                </a:cubicBezTo>
                <a:cubicBezTo>
                  <a:pt x="2316" y="7301"/>
                  <a:pt x="2140" y="7376"/>
                  <a:pt x="2012" y="7510"/>
                </a:cubicBezTo>
                <a:cubicBezTo>
                  <a:pt x="1878" y="7636"/>
                  <a:pt x="1802" y="7812"/>
                  <a:pt x="1802" y="7996"/>
                </a:cubicBezTo>
                <a:cubicBezTo>
                  <a:pt x="1802" y="8179"/>
                  <a:pt x="1878" y="8356"/>
                  <a:pt x="2012" y="8482"/>
                </a:cubicBezTo>
                <a:cubicBezTo>
                  <a:pt x="2137" y="8621"/>
                  <a:pt x="2317" y="8697"/>
                  <a:pt x="2504" y="8691"/>
                </a:cubicBezTo>
                <a:close/>
                <a:moveTo>
                  <a:pt x="2504" y="6606"/>
                </a:moveTo>
                <a:cubicBezTo>
                  <a:pt x="2689" y="6611"/>
                  <a:pt x="2868" y="6535"/>
                  <a:pt x="2991" y="6398"/>
                </a:cubicBezTo>
                <a:cubicBezTo>
                  <a:pt x="3118" y="6267"/>
                  <a:pt x="3193" y="6095"/>
                  <a:pt x="3202" y="5912"/>
                </a:cubicBezTo>
                <a:cubicBezTo>
                  <a:pt x="3194" y="5730"/>
                  <a:pt x="3119" y="5557"/>
                  <a:pt x="2991" y="5426"/>
                </a:cubicBezTo>
                <a:cubicBezTo>
                  <a:pt x="2864" y="5292"/>
                  <a:pt x="2687" y="5217"/>
                  <a:pt x="2502" y="5217"/>
                </a:cubicBezTo>
                <a:cubicBezTo>
                  <a:pt x="2316" y="5217"/>
                  <a:pt x="2139" y="5292"/>
                  <a:pt x="2012" y="5426"/>
                </a:cubicBezTo>
                <a:cubicBezTo>
                  <a:pt x="1885" y="5557"/>
                  <a:pt x="1810" y="5730"/>
                  <a:pt x="1802" y="5912"/>
                </a:cubicBezTo>
                <a:cubicBezTo>
                  <a:pt x="1810" y="6095"/>
                  <a:pt x="1884" y="6267"/>
                  <a:pt x="2012" y="6398"/>
                </a:cubicBezTo>
                <a:cubicBezTo>
                  <a:pt x="2137" y="6536"/>
                  <a:pt x="2317" y="6612"/>
                  <a:pt x="2504" y="6606"/>
                </a:cubicBezTo>
                <a:close/>
                <a:moveTo>
                  <a:pt x="5646" y="8691"/>
                </a:moveTo>
                <a:cubicBezTo>
                  <a:pt x="5929" y="8695"/>
                  <a:pt x="6185" y="8526"/>
                  <a:pt x="6294" y="8265"/>
                </a:cubicBezTo>
                <a:cubicBezTo>
                  <a:pt x="6401" y="8005"/>
                  <a:pt x="6339" y="7705"/>
                  <a:pt x="6136" y="7510"/>
                </a:cubicBezTo>
                <a:cubicBezTo>
                  <a:pt x="6009" y="7376"/>
                  <a:pt x="5831" y="7301"/>
                  <a:pt x="5646" y="7301"/>
                </a:cubicBezTo>
                <a:cubicBezTo>
                  <a:pt x="5461" y="7301"/>
                  <a:pt x="5284" y="7376"/>
                  <a:pt x="5156" y="7510"/>
                </a:cubicBezTo>
                <a:cubicBezTo>
                  <a:pt x="5023" y="7636"/>
                  <a:pt x="4946" y="7812"/>
                  <a:pt x="4946" y="7996"/>
                </a:cubicBezTo>
                <a:cubicBezTo>
                  <a:pt x="4946" y="8179"/>
                  <a:pt x="5023" y="8356"/>
                  <a:pt x="5156" y="8482"/>
                </a:cubicBezTo>
                <a:cubicBezTo>
                  <a:pt x="5281" y="8621"/>
                  <a:pt x="5461" y="8696"/>
                  <a:pt x="5646" y="8691"/>
                </a:cubicBezTo>
                <a:close/>
                <a:moveTo>
                  <a:pt x="5646" y="6606"/>
                </a:moveTo>
                <a:cubicBezTo>
                  <a:pt x="6030" y="6598"/>
                  <a:pt x="6339" y="6292"/>
                  <a:pt x="6349" y="5912"/>
                </a:cubicBezTo>
                <a:cubicBezTo>
                  <a:pt x="6340" y="5730"/>
                  <a:pt x="6267" y="5557"/>
                  <a:pt x="6139" y="5426"/>
                </a:cubicBezTo>
                <a:cubicBezTo>
                  <a:pt x="6012" y="5292"/>
                  <a:pt x="5834" y="5217"/>
                  <a:pt x="5649" y="5217"/>
                </a:cubicBezTo>
                <a:cubicBezTo>
                  <a:pt x="5464" y="5217"/>
                  <a:pt x="5288" y="5292"/>
                  <a:pt x="5159" y="5426"/>
                </a:cubicBezTo>
                <a:cubicBezTo>
                  <a:pt x="5032" y="5557"/>
                  <a:pt x="4958" y="5730"/>
                  <a:pt x="4949" y="5912"/>
                </a:cubicBezTo>
                <a:cubicBezTo>
                  <a:pt x="4957" y="6093"/>
                  <a:pt x="5029" y="6266"/>
                  <a:pt x="5154" y="6398"/>
                </a:cubicBezTo>
                <a:cubicBezTo>
                  <a:pt x="5280" y="6536"/>
                  <a:pt x="5460" y="6612"/>
                  <a:pt x="5646" y="6606"/>
                </a:cubicBezTo>
                <a:close/>
                <a:moveTo>
                  <a:pt x="8630" y="8691"/>
                </a:moveTo>
                <a:cubicBezTo>
                  <a:pt x="8817" y="8696"/>
                  <a:pt x="8995" y="8620"/>
                  <a:pt x="9120" y="8482"/>
                </a:cubicBezTo>
                <a:cubicBezTo>
                  <a:pt x="9254" y="8356"/>
                  <a:pt x="9330" y="8179"/>
                  <a:pt x="9330" y="7996"/>
                </a:cubicBezTo>
                <a:cubicBezTo>
                  <a:pt x="9330" y="7812"/>
                  <a:pt x="9254" y="7636"/>
                  <a:pt x="9120" y="7510"/>
                </a:cubicBezTo>
                <a:cubicBezTo>
                  <a:pt x="8993" y="7376"/>
                  <a:pt x="8815" y="7301"/>
                  <a:pt x="8630" y="7301"/>
                </a:cubicBezTo>
                <a:cubicBezTo>
                  <a:pt x="8445" y="7301"/>
                  <a:pt x="8268" y="7376"/>
                  <a:pt x="8140" y="7510"/>
                </a:cubicBezTo>
                <a:cubicBezTo>
                  <a:pt x="8003" y="7633"/>
                  <a:pt x="7925" y="7811"/>
                  <a:pt x="7930" y="7996"/>
                </a:cubicBezTo>
                <a:cubicBezTo>
                  <a:pt x="7939" y="8178"/>
                  <a:pt x="8013" y="8351"/>
                  <a:pt x="8140" y="8482"/>
                </a:cubicBezTo>
                <a:cubicBezTo>
                  <a:pt x="8265" y="8620"/>
                  <a:pt x="8444" y="8696"/>
                  <a:pt x="8630" y="8691"/>
                </a:cubicBezTo>
                <a:close/>
                <a:moveTo>
                  <a:pt x="8630" y="6606"/>
                </a:moveTo>
                <a:cubicBezTo>
                  <a:pt x="9013" y="6597"/>
                  <a:pt x="9320" y="6291"/>
                  <a:pt x="9329" y="5912"/>
                </a:cubicBezTo>
                <a:cubicBezTo>
                  <a:pt x="9320" y="5730"/>
                  <a:pt x="9247" y="5557"/>
                  <a:pt x="9119" y="5426"/>
                </a:cubicBezTo>
                <a:cubicBezTo>
                  <a:pt x="8992" y="5292"/>
                  <a:pt x="8814" y="5217"/>
                  <a:pt x="8629" y="5217"/>
                </a:cubicBezTo>
                <a:cubicBezTo>
                  <a:pt x="8444" y="5217"/>
                  <a:pt x="8267" y="5292"/>
                  <a:pt x="8139" y="5426"/>
                </a:cubicBezTo>
                <a:cubicBezTo>
                  <a:pt x="8013" y="5557"/>
                  <a:pt x="7938" y="5730"/>
                  <a:pt x="7929" y="5912"/>
                </a:cubicBezTo>
                <a:cubicBezTo>
                  <a:pt x="7938" y="6095"/>
                  <a:pt x="8012" y="6267"/>
                  <a:pt x="8139" y="6398"/>
                </a:cubicBezTo>
                <a:cubicBezTo>
                  <a:pt x="8265" y="6536"/>
                  <a:pt x="8444" y="6612"/>
                  <a:pt x="8630" y="6606"/>
                </a:cubicBezTo>
                <a:close/>
                <a:moveTo>
                  <a:pt x="8630" y="6606"/>
                </a:moveTo>
                <a:close/>
              </a:path>
            </a:pathLst>
          </a:custGeom>
          <a:solidFill>
            <a:schemeClr val="bg1"/>
          </a:solidFill>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 name="Text1"/>
          <p:cNvSpPr txBox="1"/>
          <p:nvPr/>
        </p:nvSpPr>
        <p:spPr>
          <a:xfrm>
            <a:off x="1131757" y="5909027"/>
            <a:ext cx="5500549" cy="375821"/>
          </a:xfrm>
          <a:prstGeom prst="rect">
            <a:avLst/>
          </a:prstGeom>
          <a:noFill/>
        </p:spPr>
        <p:txBody>
          <a:bodyPr wrap="square"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en-US" altLang="zh-CN" sz="1400">
                <a:latin typeface="Roboto" panose="02000000000000000000" pitchFamily="2" charset="0"/>
                <a:ea typeface="Roboto" panose="02000000000000000000" pitchFamily="2" charset="0"/>
                <a:cs typeface="Roboto" panose="02000000000000000000" pitchFamily="2" charset="0"/>
              </a:rPr>
              <a:t>202X.XX.XX</a:t>
            </a:r>
            <a:endParaRPr lang="en-US" altLang="zh-CN" sz="1400">
              <a:latin typeface="Roboto" panose="02000000000000000000" pitchFamily="2" charset="0"/>
              <a:ea typeface="Roboto" panose="02000000000000000000" pitchFamily="2" charset="0"/>
              <a:cs typeface="Roboto" panose="02000000000000000000" pitchFamily="2" charset="0"/>
            </a:endParaRPr>
          </a:p>
        </p:txBody>
      </p:sp>
      <p:sp>
        <p:nvSpPr>
          <p:cNvPr id="3" name="Text2"/>
          <p:cNvSpPr txBox="1"/>
          <p:nvPr/>
        </p:nvSpPr>
        <p:spPr>
          <a:xfrm>
            <a:off x="1131757" y="4085696"/>
            <a:ext cx="5015782" cy="665543"/>
          </a:xfrm>
          <a:prstGeom prst="rect">
            <a:avLst/>
          </a:prstGeom>
          <a:noFill/>
        </p:spPr>
        <p:txBody>
          <a:bodyPr wrap="square"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a:solidFill>
                  <a:schemeClr val="tx1">
                    <a:alpha val="70000"/>
                  </a:schemeClr>
                </a:solidFill>
                <a:latin typeface="Roboto" panose="02000000000000000000" pitchFamily="2" charset="0"/>
                <a:ea typeface="Roboto" panose="02000000000000000000" pitchFamily="2" charset="0"/>
                <a:cs typeface="Roboto" panose="02000000000000000000" pitchFamily="2" charset="0"/>
              </a:rPr>
              <a:t>Hypertension health education: understanding and prevention</a:t>
            </a:r>
            <a:endParaRPr lang="en-US" altLang="zh-CN" sz="1600">
              <a:solidFill>
                <a:schemeClr val="tx1">
                  <a:alpha val="7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4" name="Text3"/>
          <p:cNvSpPr txBox="1"/>
          <p:nvPr/>
        </p:nvSpPr>
        <p:spPr>
          <a:xfrm>
            <a:off x="1131756" y="2398313"/>
            <a:ext cx="5789357" cy="1568547"/>
          </a:xfrm>
          <a:prstGeom prst="rect">
            <a:avLst/>
          </a:prstGeom>
          <a:noFill/>
        </p:spPr>
        <p:txBody>
          <a:bodyPr wrap="square" rtlCol="0" anchor="b">
            <a:normAutofit fontScale="77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altLang="zh-CN" sz="6000" b="1" spc="300">
                <a:solidFill>
                  <a:schemeClr val="accent1"/>
                </a:solidFill>
                <a:latin typeface="思源宋体 CN Heavy" panose="02020900000000000000" pitchFamily="18" charset="-122"/>
                <a:ea typeface="思源宋体 CN Heavy" panose="02020900000000000000" pitchFamily="18" charset="-122"/>
              </a:rPr>
              <a:t>高血压健康宣教：了解与预防</a:t>
            </a:r>
            <a:endParaRPr lang="en-US" altLang="zh-CN" sz="6000" b="1" spc="300">
              <a:solidFill>
                <a:schemeClr val="accent1"/>
              </a:solidFill>
              <a:latin typeface="思源宋体 CN Heavy" panose="02020900000000000000" pitchFamily="18" charset="-122"/>
              <a:ea typeface="思源宋体 CN Heavy" panose="02020900000000000000" pitchFamily="18" charset="-122"/>
            </a:endParaRPr>
          </a:p>
        </p:txBody>
      </p:sp>
      <p:sp>
        <p:nvSpPr>
          <p:cNvPr id="5" name="Text4"/>
          <p:cNvSpPr/>
          <p:nvPr/>
        </p:nvSpPr>
        <p:spPr>
          <a:xfrm>
            <a:off x="1131755" y="5594688"/>
            <a:ext cx="4935216" cy="368204"/>
          </a:xfrm>
          <a:prstGeom prst="rect">
            <a:avLst/>
          </a:prstGeom>
        </p:spPr>
        <p:txBody>
          <a:bodyPr wrap="square"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1600">
                <a:latin typeface="思源宋体 CN" panose="02020400000000000000" pitchFamily="18" charset="-122"/>
                <a:ea typeface="思源宋体 CN" panose="02020400000000000000" pitchFamily="18" charset="-122"/>
                <a:cs typeface="Roboto" panose="02000000000000000000" pitchFamily="2" charset="0"/>
              </a:rPr>
              <a:t>汇报人：</a:t>
            </a:r>
            <a:r>
              <a:rPr lang="en-US" altLang="zh-CN" sz="1600">
                <a:latin typeface="思源宋体 CN" panose="02020400000000000000" pitchFamily="18" charset="-122"/>
                <a:ea typeface="思源宋体 CN" panose="02020400000000000000" pitchFamily="18" charset="-122"/>
                <a:cs typeface="Roboto" panose="02000000000000000000" pitchFamily="2" charset="0"/>
              </a:rPr>
              <a:t>XXX</a:t>
            </a:r>
            <a:endParaRPr lang="en-US" altLang="zh-CN" sz="1600">
              <a:latin typeface="思源宋体 CN" panose="02020400000000000000" pitchFamily="18" charset="-122"/>
              <a:ea typeface="思源宋体 CN" panose="02020400000000000000" pitchFamily="18" charset="-122"/>
              <a:cs typeface="Roboto" panose="02000000000000000000" pitchFamily="2" charset="0"/>
            </a:endParaRPr>
          </a:p>
        </p:txBody>
      </p:sp>
      <p:sp>
        <p:nvSpPr>
          <p:cNvPr id="26" name="任意多边形: 形状 25"/>
          <p:cNvSpPr/>
          <p:nvPr/>
        </p:nvSpPr>
        <p:spPr>
          <a:xfrm>
            <a:off x="-211985" y="-254374"/>
            <a:ext cx="1036572" cy="718171"/>
          </a:xfrm>
          <a:custGeom>
            <a:avLst/>
            <a:gdLst>
              <a:gd name="connsiteX0" fmla="*/ 1005355 w 1036572"/>
              <a:gd name="connsiteY0" fmla="*/ 655737 h 718171"/>
              <a:gd name="connsiteX1" fmla="*/ 1036572 w 1036572"/>
              <a:gd name="connsiteY1" fmla="*/ 686954 h 718171"/>
              <a:gd name="connsiteX2" fmla="*/ 1005355 w 1036572"/>
              <a:gd name="connsiteY2" fmla="*/ 718171 h 718171"/>
              <a:gd name="connsiteX3" fmla="*/ 974138 w 1036572"/>
              <a:gd name="connsiteY3" fmla="*/ 686954 h 718171"/>
              <a:gd name="connsiteX4" fmla="*/ 1005355 w 1036572"/>
              <a:gd name="connsiteY4" fmla="*/ 655737 h 718171"/>
              <a:gd name="connsiteX5" fmla="*/ 897118 w 1036572"/>
              <a:gd name="connsiteY5" fmla="*/ 655737 h 718171"/>
              <a:gd name="connsiteX6" fmla="*/ 928335 w 1036572"/>
              <a:gd name="connsiteY6" fmla="*/ 686954 h 718171"/>
              <a:gd name="connsiteX7" fmla="*/ 897118 w 1036572"/>
              <a:gd name="connsiteY7" fmla="*/ 718171 h 718171"/>
              <a:gd name="connsiteX8" fmla="*/ 865901 w 1036572"/>
              <a:gd name="connsiteY8" fmla="*/ 686954 h 718171"/>
              <a:gd name="connsiteX9" fmla="*/ 897118 w 1036572"/>
              <a:gd name="connsiteY9" fmla="*/ 655737 h 718171"/>
              <a:gd name="connsiteX10" fmla="*/ 788880 w 1036572"/>
              <a:gd name="connsiteY10" fmla="*/ 655737 h 718171"/>
              <a:gd name="connsiteX11" fmla="*/ 820097 w 1036572"/>
              <a:gd name="connsiteY11" fmla="*/ 686954 h 718171"/>
              <a:gd name="connsiteX12" fmla="*/ 788880 w 1036572"/>
              <a:gd name="connsiteY12" fmla="*/ 718171 h 718171"/>
              <a:gd name="connsiteX13" fmla="*/ 757663 w 1036572"/>
              <a:gd name="connsiteY13" fmla="*/ 686954 h 718171"/>
              <a:gd name="connsiteX14" fmla="*/ 788880 w 1036572"/>
              <a:gd name="connsiteY14" fmla="*/ 655737 h 718171"/>
              <a:gd name="connsiteX15" fmla="*/ 680642 w 1036572"/>
              <a:gd name="connsiteY15" fmla="*/ 655737 h 718171"/>
              <a:gd name="connsiteX16" fmla="*/ 711859 w 1036572"/>
              <a:gd name="connsiteY16" fmla="*/ 686954 h 718171"/>
              <a:gd name="connsiteX17" fmla="*/ 680642 w 1036572"/>
              <a:gd name="connsiteY17" fmla="*/ 718171 h 718171"/>
              <a:gd name="connsiteX18" fmla="*/ 649425 w 1036572"/>
              <a:gd name="connsiteY18" fmla="*/ 686954 h 718171"/>
              <a:gd name="connsiteX19" fmla="*/ 680642 w 1036572"/>
              <a:gd name="connsiteY19" fmla="*/ 655737 h 718171"/>
              <a:gd name="connsiteX20" fmla="*/ 572405 w 1036572"/>
              <a:gd name="connsiteY20" fmla="*/ 655737 h 718171"/>
              <a:gd name="connsiteX21" fmla="*/ 603622 w 1036572"/>
              <a:gd name="connsiteY21" fmla="*/ 686954 h 718171"/>
              <a:gd name="connsiteX22" fmla="*/ 572405 w 1036572"/>
              <a:gd name="connsiteY22" fmla="*/ 718171 h 718171"/>
              <a:gd name="connsiteX23" fmla="*/ 541188 w 1036572"/>
              <a:gd name="connsiteY23" fmla="*/ 686954 h 718171"/>
              <a:gd name="connsiteX24" fmla="*/ 572405 w 1036572"/>
              <a:gd name="connsiteY24" fmla="*/ 655737 h 718171"/>
              <a:gd name="connsiteX25" fmla="*/ 464167 w 1036572"/>
              <a:gd name="connsiteY25" fmla="*/ 655737 h 718171"/>
              <a:gd name="connsiteX26" fmla="*/ 495384 w 1036572"/>
              <a:gd name="connsiteY26" fmla="*/ 686954 h 718171"/>
              <a:gd name="connsiteX27" fmla="*/ 464167 w 1036572"/>
              <a:gd name="connsiteY27" fmla="*/ 718171 h 718171"/>
              <a:gd name="connsiteX28" fmla="*/ 432950 w 1036572"/>
              <a:gd name="connsiteY28" fmla="*/ 686954 h 718171"/>
              <a:gd name="connsiteX29" fmla="*/ 464167 w 1036572"/>
              <a:gd name="connsiteY29" fmla="*/ 655737 h 718171"/>
              <a:gd name="connsiteX30" fmla="*/ 355930 w 1036572"/>
              <a:gd name="connsiteY30" fmla="*/ 655737 h 718171"/>
              <a:gd name="connsiteX31" fmla="*/ 387147 w 1036572"/>
              <a:gd name="connsiteY31" fmla="*/ 686954 h 718171"/>
              <a:gd name="connsiteX32" fmla="*/ 355930 w 1036572"/>
              <a:gd name="connsiteY32" fmla="*/ 718171 h 718171"/>
              <a:gd name="connsiteX33" fmla="*/ 324713 w 1036572"/>
              <a:gd name="connsiteY33" fmla="*/ 686954 h 718171"/>
              <a:gd name="connsiteX34" fmla="*/ 355930 w 1036572"/>
              <a:gd name="connsiteY34" fmla="*/ 655737 h 718171"/>
              <a:gd name="connsiteX35" fmla="*/ 247692 w 1036572"/>
              <a:gd name="connsiteY35" fmla="*/ 655737 h 718171"/>
              <a:gd name="connsiteX36" fmla="*/ 278909 w 1036572"/>
              <a:gd name="connsiteY36" fmla="*/ 686954 h 718171"/>
              <a:gd name="connsiteX37" fmla="*/ 247692 w 1036572"/>
              <a:gd name="connsiteY37" fmla="*/ 718171 h 718171"/>
              <a:gd name="connsiteX38" fmla="*/ 216475 w 1036572"/>
              <a:gd name="connsiteY38" fmla="*/ 686954 h 718171"/>
              <a:gd name="connsiteX39" fmla="*/ 247692 w 1036572"/>
              <a:gd name="connsiteY39" fmla="*/ 655737 h 718171"/>
              <a:gd name="connsiteX40" fmla="*/ 139455 w 1036572"/>
              <a:gd name="connsiteY40" fmla="*/ 655737 h 718171"/>
              <a:gd name="connsiteX41" fmla="*/ 170672 w 1036572"/>
              <a:gd name="connsiteY41" fmla="*/ 686954 h 718171"/>
              <a:gd name="connsiteX42" fmla="*/ 139455 w 1036572"/>
              <a:gd name="connsiteY42" fmla="*/ 718171 h 718171"/>
              <a:gd name="connsiteX43" fmla="*/ 108238 w 1036572"/>
              <a:gd name="connsiteY43" fmla="*/ 686954 h 718171"/>
              <a:gd name="connsiteX44" fmla="*/ 139455 w 1036572"/>
              <a:gd name="connsiteY44" fmla="*/ 655737 h 718171"/>
              <a:gd name="connsiteX45" fmla="*/ 31217 w 1036572"/>
              <a:gd name="connsiteY45" fmla="*/ 655737 h 718171"/>
              <a:gd name="connsiteX46" fmla="*/ 62434 w 1036572"/>
              <a:gd name="connsiteY46" fmla="*/ 686954 h 718171"/>
              <a:gd name="connsiteX47" fmla="*/ 31217 w 1036572"/>
              <a:gd name="connsiteY47" fmla="*/ 718171 h 718171"/>
              <a:gd name="connsiteX48" fmla="*/ 0 w 1036572"/>
              <a:gd name="connsiteY48" fmla="*/ 686954 h 718171"/>
              <a:gd name="connsiteX49" fmla="*/ 31217 w 1036572"/>
              <a:gd name="connsiteY49" fmla="*/ 655737 h 718171"/>
              <a:gd name="connsiteX50" fmla="*/ 1005355 w 1036572"/>
              <a:gd name="connsiteY50" fmla="*/ 546448 h 718171"/>
              <a:gd name="connsiteX51" fmla="*/ 1036572 w 1036572"/>
              <a:gd name="connsiteY51" fmla="*/ 577665 h 718171"/>
              <a:gd name="connsiteX52" fmla="*/ 1005355 w 1036572"/>
              <a:gd name="connsiteY52" fmla="*/ 608882 h 718171"/>
              <a:gd name="connsiteX53" fmla="*/ 974138 w 1036572"/>
              <a:gd name="connsiteY53" fmla="*/ 577665 h 718171"/>
              <a:gd name="connsiteX54" fmla="*/ 1005355 w 1036572"/>
              <a:gd name="connsiteY54" fmla="*/ 546448 h 718171"/>
              <a:gd name="connsiteX55" fmla="*/ 897118 w 1036572"/>
              <a:gd name="connsiteY55" fmla="*/ 546448 h 718171"/>
              <a:gd name="connsiteX56" fmla="*/ 928335 w 1036572"/>
              <a:gd name="connsiteY56" fmla="*/ 577665 h 718171"/>
              <a:gd name="connsiteX57" fmla="*/ 897118 w 1036572"/>
              <a:gd name="connsiteY57" fmla="*/ 608882 h 718171"/>
              <a:gd name="connsiteX58" fmla="*/ 865901 w 1036572"/>
              <a:gd name="connsiteY58" fmla="*/ 577665 h 718171"/>
              <a:gd name="connsiteX59" fmla="*/ 897118 w 1036572"/>
              <a:gd name="connsiteY59" fmla="*/ 546448 h 718171"/>
              <a:gd name="connsiteX60" fmla="*/ 788880 w 1036572"/>
              <a:gd name="connsiteY60" fmla="*/ 546448 h 718171"/>
              <a:gd name="connsiteX61" fmla="*/ 820097 w 1036572"/>
              <a:gd name="connsiteY61" fmla="*/ 577665 h 718171"/>
              <a:gd name="connsiteX62" fmla="*/ 788880 w 1036572"/>
              <a:gd name="connsiteY62" fmla="*/ 608882 h 718171"/>
              <a:gd name="connsiteX63" fmla="*/ 757663 w 1036572"/>
              <a:gd name="connsiteY63" fmla="*/ 577665 h 718171"/>
              <a:gd name="connsiteX64" fmla="*/ 788880 w 1036572"/>
              <a:gd name="connsiteY64" fmla="*/ 546448 h 718171"/>
              <a:gd name="connsiteX65" fmla="*/ 680642 w 1036572"/>
              <a:gd name="connsiteY65" fmla="*/ 546448 h 718171"/>
              <a:gd name="connsiteX66" fmla="*/ 711859 w 1036572"/>
              <a:gd name="connsiteY66" fmla="*/ 577665 h 718171"/>
              <a:gd name="connsiteX67" fmla="*/ 680642 w 1036572"/>
              <a:gd name="connsiteY67" fmla="*/ 608882 h 718171"/>
              <a:gd name="connsiteX68" fmla="*/ 649425 w 1036572"/>
              <a:gd name="connsiteY68" fmla="*/ 577665 h 718171"/>
              <a:gd name="connsiteX69" fmla="*/ 680642 w 1036572"/>
              <a:gd name="connsiteY69" fmla="*/ 546448 h 718171"/>
              <a:gd name="connsiteX70" fmla="*/ 572405 w 1036572"/>
              <a:gd name="connsiteY70" fmla="*/ 546448 h 718171"/>
              <a:gd name="connsiteX71" fmla="*/ 603622 w 1036572"/>
              <a:gd name="connsiteY71" fmla="*/ 577665 h 718171"/>
              <a:gd name="connsiteX72" fmla="*/ 572405 w 1036572"/>
              <a:gd name="connsiteY72" fmla="*/ 608882 h 718171"/>
              <a:gd name="connsiteX73" fmla="*/ 541188 w 1036572"/>
              <a:gd name="connsiteY73" fmla="*/ 577665 h 718171"/>
              <a:gd name="connsiteX74" fmla="*/ 572405 w 1036572"/>
              <a:gd name="connsiteY74" fmla="*/ 546448 h 718171"/>
              <a:gd name="connsiteX75" fmla="*/ 464167 w 1036572"/>
              <a:gd name="connsiteY75" fmla="*/ 546448 h 718171"/>
              <a:gd name="connsiteX76" fmla="*/ 495384 w 1036572"/>
              <a:gd name="connsiteY76" fmla="*/ 577665 h 718171"/>
              <a:gd name="connsiteX77" fmla="*/ 464167 w 1036572"/>
              <a:gd name="connsiteY77" fmla="*/ 608882 h 718171"/>
              <a:gd name="connsiteX78" fmla="*/ 432950 w 1036572"/>
              <a:gd name="connsiteY78" fmla="*/ 577665 h 718171"/>
              <a:gd name="connsiteX79" fmla="*/ 464167 w 1036572"/>
              <a:gd name="connsiteY79" fmla="*/ 546448 h 718171"/>
              <a:gd name="connsiteX80" fmla="*/ 355930 w 1036572"/>
              <a:gd name="connsiteY80" fmla="*/ 546448 h 718171"/>
              <a:gd name="connsiteX81" fmla="*/ 387147 w 1036572"/>
              <a:gd name="connsiteY81" fmla="*/ 577665 h 718171"/>
              <a:gd name="connsiteX82" fmla="*/ 355930 w 1036572"/>
              <a:gd name="connsiteY82" fmla="*/ 608882 h 718171"/>
              <a:gd name="connsiteX83" fmla="*/ 324713 w 1036572"/>
              <a:gd name="connsiteY83" fmla="*/ 577665 h 718171"/>
              <a:gd name="connsiteX84" fmla="*/ 355930 w 1036572"/>
              <a:gd name="connsiteY84" fmla="*/ 546448 h 718171"/>
              <a:gd name="connsiteX85" fmla="*/ 247692 w 1036572"/>
              <a:gd name="connsiteY85" fmla="*/ 546448 h 718171"/>
              <a:gd name="connsiteX86" fmla="*/ 278909 w 1036572"/>
              <a:gd name="connsiteY86" fmla="*/ 577665 h 718171"/>
              <a:gd name="connsiteX87" fmla="*/ 247692 w 1036572"/>
              <a:gd name="connsiteY87" fmla="*/ 608882 h 718171"/>
              <a:gd name="connsiteX88" fmla="*/ 216475 w 1036572"/>
              <a:gd name="connsiteY88" fmla="*/ 577665 h 718171"/>
              <a:gd name="connsiteX89" fmla="*/ 247692 w 1036572"/>
              <a:gd name="connsiteY89" fmla="*/ 546448 h 718171"/>
              <a:gd name="connsiteX90" fmla="*/ 139455 w 1036572"/>
              <a:gd name="connsiteY90" fmla="*/ 546448 h 718171"/>
              <a:gd name="connsiteX91" fmla="*/ 170672 w 1036572"/>
              <a:gd name="connsiteY91" fmla="*/ 577665 h 718171"/>
              <a:gd name="connsiteX92" fmla="*/ 139455 w 1036572"/>
              <a:gd name="connsiteY92" fmla="*/ 608882 h 718171"/>
              <a:gd name="connsiteX93" fmla="*/ 108238 w 1036572"/>
              <a:gd name="connsiteY93" fmla="*/ 577665 h 718171"/>
              <a:gd name="connsiteX94" fmla="*/ 139455 w 1036572"/>
              <a:gd name="connsiteY94" fmla="*/ 546448 h 718171"/>
              <a:gd name="connsiteX95" fmla="*/ 31217 w 1036572"/>
              <a:gd name="connsiteY95" fmla="*/ 546448 h 718171"/>
              <a:gd name="connsiteX96" fmla="*/ 62434 w 1036572"/>
              <a:gd name="connsiteY96" fmla="*/ 577665 h 718171"/>
              <a:gd name="connsiteX97" fmla="*/ 31217 w 1036572"/>
              <a:gd name="connsiteY97" fmla="*/ 608882 h 718171"/>
              <a:gd name="connsiteX98" fmla="*/ 0 w 1036572"/>
              <a:gd name="connsiteY98" fmla="*/ 577665 h 718171"/>
              <a:gd name="connsiteX99" fmla="*/ 31217 w 1036572"/>
              <a:gd name="connsiteY99" fmla="*/ 546448 h 718171"/>
              <a:gd name="connsiteX100" fmla="*/ 1005355 w 1036572"/>
              <a:gd name="connsiteY100" fmla="*/ 437158 h 718171"/>
              <a:gd name="connsiteX101" fmla="*/ 1036572 w 1036572"/>
              <a:gd name="connsiteY101" fmla="*/ 468375 h 718171"/>
              <a:gd name="connsiteX102" fmla="*/ 1005355 w 1036572"/>
              <a:gd name="connsiteY102" fmla="*/ 499592 h 718171"/>
              <a:gd name="connsiteX103" fmla="*/ 974138 w 1036572"/>
              <a:gd name="connsiteY103" fmla="*/ 468375 h 718171"/>
              <a:gd name="connsiteX104" fmla="*/ 1005355 w 1036572"/>
              <a:gd name="connsiteY104" fmla="*/ 437158 h 718171"/>
              <a:gd name="connsiteX105" fmla="*/ 897118 w 1036572"/>
              <a:gd name="connsiteY105" fmla="*/ 437158 h 718171"/>
              <a:gd name="connsiteX106" fmla="*/ 928335 w 1036572"/>
              <a:gd name="connsiteY106" fmla="*/ 468375 h 718171"/>
              <a:gd name="connsiteX107" fmla="*/ 897118 w 1036572"/>
              <a:gd name="connsiteY107" fmla="*/ 499592 h 718171"/>
              <a:gd name="connsiteX108" fmla="*/ 865901 w 1036572"/>
              <a:gd name="connsiteY108" fmla="*/ 468375 h 718171"/>
              <a:gd name="connsiteX109" fmla="*/ 897118 w 1036572"/>
              <a:gd name="connsiteY109" fmla="*/ 437158 h 718171"/>
              <a:gd name="connsiteX110" fmla="*/ 788880 w 1036572"/>
              <a:gd name="connsiteY110" fmla="*/ 437158 h 718171"/>
              <a:gd name="connsiteX111" fmla="*/ 820097 w 1036572"/>
              <a:gd name="connsiteY111" fmla="*/ 468375 h 718171"/>
              <a:gd name="connsiteX112" fmla="*/ 788880 w 1036572"/>
              <a:gd name="connsiteY112" fmla="*/ 499592 h 718171"/>
              <a:gd name="connsiteX113" fmla="*/ 757663 w 1036572"/>
              <a:gd name="connsiteY113" fmla="*/ 468375 h 718171"/>
              <a:gd name="connsiteX114" fmla="*/ 788880 w 1036572"/>
              <a:gd name="connsiteY114" fmla="*/ 437158 h 718171"/>
              <a:gd name="connsiteX115" fmla="*/ 680642 w 1036572"/>
              <a:gd name="connsiteY115" fmla="*/ 437158 h 718171"/>
              <a:gd name="connsiteX116" fmla="*/ 711859 w 1036572"/>
              <a:gd name="connsiteY116" fmla="*/ 468375 h 718171"/>
              <a:gd name="connsiteX117" fmla="*/ 680642 w 1036572"/>
              <a:gd name="connsiteY117" fmla="*/ 499592 h 718171"/>
              <a:gd name="connsiteX118" fmla="*/ 649425 w 1036572"/>
              <a:gd name="connsiteY118" fmla="*/ 468375 h 718171"/>
              <a:gd name="connsiteX119" fmla="*/ 680642 w 1036572"/>
              <a:gd name="connsiteY119" fmla="*/ 437158 h 718171"/>
              <a:gd name="connsiteX120" fmla="*/ 572405 w 1036572"/>
              <a:gd name="connsiteY120" fmla="*/ 437158 h 718171"/>
              <a:gd name="connsiteX121" fmla="*/ 603622 w 1036572"/>
              <a:gd name="connsiteY121" fmla="*/ 468375 h 718171"/>
              <a:gd name="connsiteX122" fmla="*/ 572405 w 1036572"/>
              <a:gd name="connsiteY122" fmla="*/ 499592 h 718171"/>
              <a:gd name="connsiteX123" fmla="*/ 541188 w 1036572"/>
              <a:gd name="connsiteY123" fmla="*/ 468375 h 718171"/>
              <a:gd name="connsiteX124" fmla="*/ 572405 w 1036572"/>
              <a:gd name="connsiteY124" fmla="*/ 437158 h 718171"/>
              <a:gd name="connsiteX125" fmla="*/ 464167 w 1036572"/>
              <a:gd name="connsiteY125" fmla="*/ 437158 h 718171"/>
              <a:gd name="connsiteX126" fmla="*/ 495384 w 1036572"/>
              <a:gd name="connsiteY126" fmla="*/ 468375 h 718171"/>
              <a:gd name="connsiteX127" fmla="*/ 464167 w 1036572"/>
              <a:gd name="connsiteY127" fmla="*/ 499592 h 718171"/>
              <a:gd name="connsiteX128" fmla="*/ 432950 w 1036572"/>
              <a:gd name="connsiteY128" fmla="*/ 468375 h 718171"/>
              <a:gd name="connsiteX129" fmla="*/ 464167 w 1036572"/>
              <a:gd name="connsiteY129" fmla="*/ 437158 h 718171"/>
              <a:gd name="connsiteX130" fmla="*/ 355930 w 1036572"/>
              <a:gd name="connsiteY130" fmla="*/ 437158 h 718171"/>
              <a:gd name="connsiteX131" fmla="*/ 387147 w 1036572"/>
              <a:gd name="connsiteY131" fmla="*/ 468375 h 718171"/>
              <a:gd name="connsiteX132" fmla="*/ 355930 w 1036572"/>
              <a:gd name="connsiteY132" fmla="*/ 499592 h 718171"/>
              <a:gd name="connsiteX133" fmla="*/ 324713 w 1036572"/>
              <a:gd name="connsiteY133" fmla="*/ 468375 h 718171"/>
              <a:gd name="connsiteX134" fmla="*/ 355930 w 1036572"/>
              <a:gd name="connsiteY134" fmla="*/ 437158 h 718171"/>
              <a:gd name="connsiteX135" fmla="*/ 247692 w 1036572"/>
              <a:gd name="connsiteY135" fmla="*/ 437158 h 718171"/>
              <a:gd name="connsiteX136" fmla="*/ 278909 w 1036572"/>
              <a:gd name="connsiteY136" fmla="*/ 468375 h 718171"/>
              <a:gd name="connsiteX137" fmla="*/ 247692 w 1036572"/>
              <a:gd name="connsiteY137" fmla="*/ 499592 h 718171"/>
              <a:gd name="connsiteX138" fmla="*/ 216475 w 1036572"/>
              <a:gd name="connsiteY138" fmla="*/ 468375 h 718171"/>
              <a:gd name="connsiteX139" fmla="*/ 247692 w 1036572"/>
              <a:gd name="connsiteY139" fmla="*/ 437158 h 718171"/>
              <a:gd name="connsiteX140" fmla="*/ 139455 w 1036572"/>
              <a:gd name="connsiteY140" fmla="*/ 437158 h 718171"/>
              <a:gd name="connsiteX141" fmla="*/ 170672 w 1036572"/>
              <a:gd name="connsiteY141" fmla="*/ 468375 h 718171"/>
              <a:gd name="connsiteX142" fmla="*/ 139455 w 1036572"/>
              <a:gd name="connsiteY142" fmla="*/ 499592 h 718171"/>
              <a:gd name="connsiteX143" fmla="*/ 108238 w 1036572"/>
              <a:gd name="connsiteY143" fmla="*/ 468375 h 718171"/>
              <a:gd name="connsiteX144" fmla="*/ 139455 w 1036572"/>
              <a:gd name="connsiteY144" fmla="*/ 437158 h 718171"/>
              <a:gd name="connsiteX145" fmla="*/ 31217 w 1036572"/>
              <a:gd name="connsiteY145" fmla="*/ 437158 h 718171"/>
              <a:gd name="connsiteX146" fmla="*/ 62434 w 1036572"/>
              <a:gd name="connsiteY146" fmla="*/ 468375 h 718171"/>
              <a:gd name="connsiteX147" fmla="*/ 31217 w 1036572"/>
              <a:gd name="connsiteY147" fmla="*/ 499592 h 718171"/>
              <a:gd name="connsiteX148" fmla="*/ 0 w 1036572"/>
              <a:gd name="connsiteY148" fmla="*/ 468375 h 718171"/>
              <a:gd name="connsiteX149" fmla="*/ 31217 w 1036572"/>
              <a:gd name="connsiteY149" fmla="*/ 437158 h 718171"/>
              <a:gd name="connsiteX150" fmla="*/ 1005355 w 1036572"/>
              <a:gd name="connsiteY150" fmla="*/ 327869 h 718171"/>
              <a:gd name="connsiteX151" fmla="*/ 1036572 w 1036572"/>
              <a:gd name="connsiteY151" fmla="*/ 359086 h 718171"/>
              <a:gd name="connsiteX152" fmla="*/ 1005355 w 1036572"/>
              <a:gd name="connsiteY152" fmla="*/ 390303 h 718171"/>
              <a:gd name="connsiteX153" fmla="*/ 974138 w 1036572"/>
              <a:gd name="connsiteY153" fmla="*/ 359086 h 718171"/>
              <a:gd name="connsiteX154" fmla="*/ 1005355 w 1036572"/>
              <a:gd name="connsiteY154" fmla="*/ 327869 h 718171"/>
              <a:gd name="connsiteX155" fmla="*/ 897118 w 1036572"/>
              <a:gd name="connsiteY155" fmla="*/ 327869 h 718171"/>
              <a:gd name="connsiteX156" fmla="*/ 928335 w 1036572"/>
              <a:gd name="connsiteY156" fmla="*/ 359086 h 718171"/>
              <a:gd name="connsiteX157" fmla="*/ 897118 w 1036572"/>
              <a:gd name="connsiteY157" fmla="*/ 390303 h 718171"/>
              <a:gd name="connsiteX158" fmla="*/ 865901 w 1036572"/>
              <a:gd name="connsiteY158" fmla="*/ 359086 h 718171"/>
              <a:gd name="connsiteX159" fmla="*/ 897118 w 1036572"/>
              <a:gd name="connsiteY159" fmla="*/ 327869 h 718171"/>
              <a:gd name="connsiteX160" fmla="*/ 788880 w 1036572"/>
              <a:gd name="connsiteY160" fmla="*/ 327869 h 718171"/>
              <a:gd name="connsiteX161" fmla="*/ 820097 w 1036572"/>
              <a:gd name="connsiteY161" fmla="*/ 359086 h 718171"/>
              <a:gd name="connsiteX162" fmla="*/ 788880 w 1036572"/>
              <a:gd name="connsiteY162" fmla="*/ 390303 h 718171"/>
              <a:gd name="connsiteX163" fmla="*/ 757663 w 1036572"/>
              <a:gd name="connsiteY163" fmla="*/ 359086 h 718171"/>
              <a:gd name="connsiteX164" fmla="*/ 788880 w 1036572"/>
              <a:gd name="connsiteY164" fmla="*/ 327869 h 718171"/>
              <a:gd name="connsiteX165" fmla="*/ 680642 w 1036572"/>
              <a:gd name="connsiteY165" fmla="*/ 327869 h 718171"/>
              <a:gd name="connsiteX166" fmla="*/ 711859 w 1036572"/>
              <a:gd name="connsiteY166" fmla="*/ 359086 h 718171"/>
              <a:gd name="connsiteX167" fmla="*/ 680642 w 1036572"/>
              <a:gd name="connsiteY167" fmla="*/ 390303 h 718171"/>
              <a:gd name="connsiteX168" fmla="*/ 649425 w 1036572"/>
              <a:gd name="connsiteY168" fmla="*/ 359086 h 718171"/>
              <a:gd name="connsiteX169" fmla="*/ 680642 w 1036572"/>
              <a:gd name="connsiteY169" fmla="*/ 327869 h 718171"/>
              <a:gd name="connsiteX170" fmla="*/ 572405 w 1036572"/>
              <a:gd name="connsiteY170" fmla="*/ 327869 h 718171"/>
              <a:gd name="connsiteX171" fmla="*/ 603622 w 1036572"/>
              <a:gd name="connsiteY171" fmla="*/ 359086 h 718171"/>
              <a:gd name="connsiteX172" fmla="*/ 572405 w 1036572"/>
              <a:gd name="connsiteY172" fmla="*/ 390303 h 718171"/>
              <a:gd name="connsiteX173" fmla="*/ 541188 w 1036572"/>
              <a:gd name="connsiteY173" fmla="*/ 359086 h 718171"/>
              <a:gd name="connsiteX174" fmla="*/ 572405 w 1036572"/>
              <a:gd name="connsiteY174" fmla="*/ 327869 h 718171"/>
              <a:gd name="connsiteX175" fmla="*/ 464168 w 1036572"/>
              <a:gd name="connsiteY175" fmla="*/ 327869 h 718171"/>
              <a:gd name="connsiteX176" fmla="*/ 495385 w 1036572"/>
              <a:gd name="connsiteY176" fmla="*/ 359086 h 718171"/>
              <a:gd name="connsiteX177" fmla="*/ 464168 w 1036572"/>
              <a:gd name="connsiteY177" fmla="*/ 390303 h 718171"/>
              <a:gd name="connsiteX178" fmla="*/ 432951 w 1036572"/>
              <a:gd name="connsiteY178" fmla="*/ 359086 h 718171"/>
              <a:gd name="connsiteX179" fmla="*/ 464168 w 1036572"/>
              <a:gd name="connsiteY179" fmla="*/ 327869 h 718171"/>
              <a:gd name="connsiteX180" fmla="*/ 355931 w 1036572"/>
              <a:gd name="connsiteY180" fmla="*/ 327869 h 718171"/>
              <a:gd name="connsiteX181" fmla="*/ 387148 w 1036572"/>
              <a:gd name="connsiteY181" fmla="*/ 359086 h 718171"/>
              <a:gd name="connsiteX182" fmla="*/ 355931 w 1036572"/>
              <a:gd name="connsiteY182" fmla="*/ 390303 h 718171"/>
              <a:gd name="connsiteX183" fmla="*/ 324714 w 1036572"/>
              <a:gd name="connsiteY183" fmla="*/ 359086 h 718171"/>
              <a:gd name="connsiteX184" fmla="*/ 355931 w 1036572"/>
              <a:gd name="connsiteY184" fmla="*/ 327869 h 718171"/>
              <a:gd name="connsiteX185" fmla="*/ 247693 w 1036572"/>
              <a:gd name="connsiteY185" fmla="*/ 327869 h 718171"/>
              <a:gd name="connsiteX186" fmla="*/ 278910 w 1036572"/>
              <a:gd name="connsiteY186" fmla="*/ 359086 h 718171"/>
              <a:gd name="connsiteX187" fmla="*/ 247693 w 1036572"/>
              <a:gd name="connsiteY187" fmla="*/ 390303 h 718171"/>
              <a:gd name="connsiteX188" fmla="*/ 216476 w 1036572"/>
              <a:gd name="connsiteY188" fmla="*/ 359086 h 718171"/>
              <a:gd name="connsiteX189" fmla="*/ 247693 w 1036572"/>
              <a:gd name="connsiteY189" fmla="*/ 327869 h 718171"/>
              <a:gd name="connsiteX190" fmla="*/ 139456 w 1036572"/>
              <a:gd name="connsiteY190" fmla="*/ 327869 h 718171"/>
              <a:gd name="connsiteX191" fmla="*/ 170673 w 1036572"/>
              <a:gd name="connsiteY191" fmla="*/ 359086 h 718171"/>
              <a:gd name="connsiteX192" fmla="*/ 139456 w 1036572"/>
              <a:gd name="connsiteY192" fmla="*/ 390303 h 718171"/>
              <a:gd name="connsiteX193" fmla="*/ 108239 w 1036572"/>
              <a:gd name="connsiteY193" fmla="*/ 359086 h 718171"/>
              <a:gd name="connsiteX194" fmla="*/ 139456 w 1036572"/>
              <a:gd name="connsiteY194" fmla="*/ 327869 h 718171"/>
              <a:gd name="connsiteX195" fmla="*/ 31218 w 1036572"/>
              <a:gd name="connsiteY195" fmla="*/ 327869 h 718171"/>
              <a:gd name="connsiteX196" fmla="*/ 62435 w 1036572"/>
              <a:gd name="connsiteY196" fmla="*/ 359086 h 718171"/>
              <a:gd name="connsiteX197" fmla="*/ 31218 w 1036572"/>
              <a:gd name="connsiteY197" fmla="*/ 390303 h 718171"/>
              <a:gd name="connsiteX198" fmla="*/ 1 w 1036572"/>
              <a:gd name="connsiteY198" fmla="*/ 359086 h 718171"/>
              <a:gd name="connsiteX199" fmla="*/ 31218 w 1036572"/>
              <a:gd name="connsiteY199" fmla="*/ 327869 h 718171"/>
              <a:gd name="connsiteX200" fmla="*/ 1005355 w 1036572"/>
              <a:gd name="connsiteY200" fmla="*/ 218579 h 718171"/>
              <a:gd name="connsiteX201" fmla="*/ 1036572 w 1036572"/>
              <a:gd name="connsiteY201" fmla="*/ 249796 h 718171"/>
              <a:gd name="connsiteX202" fmla="*/ 1005355 w 1036572"/>
              <a:gd name="connsiteY202" fmla="*/ 281013 h 718171"/>
              <a:gd name="connsiteX203" fmla="*/ 974138 w 1036572"/>
              <a:gd name="connsiteY203" fmla="*/ 249796 h 718171"/>
              <a:gd name="connsiteX204" fmla="*/ 1005355 w 1036572"/>
              <a:gd name="connsiteY204" fmla="*/ 218579 h 718171"/>
              <a:gd name="connsiteX205" fmla="*/ 897118 w 1036572"/>
              <a:gd name="connsiteY205" fmla="*/ 218579 h 718171"/>
              <a:gd name="connsiteX206" fmla="*/ 928335 w 1036572"/>
              <a:gd name="connsiteY206" fmla="*/ 249796 h 718171"/>
              <a:gd name="connsiteX207" fmla="*/ 897118 w 1036572"/>
              <a:gd name="connsiteY207" fmla="*/ 281013 h 718171"/>
              <a:gd name="connsiteX208" fmla="*/ 865901 w 1036572"/>
              <a:gd name="connsiteY208" fmla="*/ 249796 h 718171"/>
              <a:gd name="connsiteX209" fmla="*/ 897118 w 1036572"/>
              <a:gd name="connsiteY209" fmla="*/ 218579 h 718171"/>
              <a:gd name="connsiteX210" fmla="*/ 788880 w 1036572"/>
              <a:gd name="connsiteY210" fmla="*/ 218579 h 718171"/>
              <a:gd name="connsiteX211" fmla="*/ 820097 w 1036572"/>
              <a:gd name="connsiteY211" fmla="*/ 249796 h 718171"/>
              <a:gd name="connsiteX212" fmla="*/ 788880 w 1036572"/>
              <a:gd name="connsiteY212" fmla="*/ 281013 h 718171"/>
              <a:gd name="connsiteX213" fmla="*/ 757663 w 1036572"/>
              <a:gd name="connsiteY213" fmla="*/ 249796 h 718171"/>
              <a:gd name="connsiteX214" fmla="*/ 788880 w 1036572"/>
              <a:gd name="connsiteY214" fmla="*/ 218579 h 718171"/>
              <a:gd name="connsiteX215" fmla="*/ 680642 w 1036572"/>
              <a:gd name="connsiteY215" fmla="*/ 218579 h 718171"/>
              <a:gd name="connsiteX216" fmla="*/ 711859 w 1036572"/>
              <a:gd name="connsiteY216" fmla="*/ 249796 h 718171"/>
              <a:gd name="connsiteX217" fmla="*/ 680642 w 1036572"/>
              <a:gd name="connsiteY217" fmla="*/ 281013 h 718171"/>
              <a:gd name="connsiteX218" fmla="*/ 649425 w 1036572"/>
              <a:gd name="connsiteY218" fmla="*/ 249796 h 718171"/>
              <a:gd name="connsiteX219" fmla="*/ 680642 w 1036572"/>
              <a:gd name="connsiteY219" fmla="*/ 218579 h 718171"/>
              <a:gd name="connsiteX220" fmla="*/ 572405 w 1036572"/>
              <a:gd name="connsiteY220" fmla="*/ 218579 h 718171"/>
              <a:gd name="connsiteX221" fmla="*/ 603622 w 1036572"/>
              <a:gd name="connsiteY221" fmla="*/ 249796 h 718171"/>
              <a:gd name="connsiteX222" fmla="*/ 572405 w 1036572"/>
              <a:gd name="connsiteY222" fmla="*/ 281013 h 718171"/>
              <a:gd name="connsiteX223" fmla="*/ 541188 w 1036572"/>
              <a:gd name="connsiteY223" fmla="*/ 249796 h 718171"/>
              <a:gd name="connsiteX224" fmla="*/ 572405 w 1036572"/>
              <a:gd name="connsiteY224" fmla="*/ 218579 h 718171"/>
              <a:gd name="connsiteX225" fmla="*/ 464168 w 1036572"/>
              <a:gd name="connsiteY225" fmla="*/ 218579 h 718171"/>
              <a:gd name="connsiteX226" fmla="*/ 495385 w 1036572"/>
              <a:gd name="connsiteY226" fmla="*/ 249796 h 718171"/>
              <a:gd name="connsiteX227" fmla="*/ 464168 w 1036572"/>
              <a:gd name="connsiteY227" fmla="*/ 281013 h 718171"/>
              <a:gd name="connsiteX228" fmla="*/ 432951 w 1036572"/>
              <a:gd name="connsiteY228" fmla="*/ 249796 h 718171"/>
              <a:gd name="connsiteX229" fmla="*/ 464168 w 1036572"/>
              <a:gd name="connsiteY229" fmla="*/ 218579 h 718171"/>
              <a:gd name="connsiteX230" fmla="*/ 355931 w 1036572"/>
              <a:gd name="connsiteY230" fmla="*/ 218579 h 718171"/>
              <a:gd name="connsiteX231" fmla="*/ 387148 w 1036572"/>
              <a:gd name="connsiteY231" fmla="*/ 249796 h 718171"/>
              <a:gd name="connsiteX232" fmla="*/ 355931 w 1036572"/>
              <a:gd name="connsiteY232" fmla="*/ 281013 h 718171"/>
              <a:gd name="connsiteX233" fmla="*/ 324714 w 1036572"/>
              <a:gd name="connsiteY233" fmla="*/ 249796 h 718171"/>
              <a:gd name="connsiteX234" fmla="*/ 355931 w 1036572"/>
              <a:gd name="connsiteY234" fmla="*/ 218579 h 718171"/>
              <a:gd name="connsiteX235" fmla="*/ 247693 w 1036572"/>
              <a:gd name="connsiteY235" fmla="*/ 218579 h 718171"/>
              <a:gd name="connsiteX236" fmla="*/ 278910 w 1036572"/>
              <a:gd name="connsiteY236" fmla="*/ 249796 h 718171"/>
              <a:gd name="connsiteX237" fmla="*/ 247693 w 1036572"/>
              <a:gd name="connsiteY237" fmla="*/ 281013 h 718171"/>
              <a:gd name="connsiteX238" fmla="*/ 216476 w 1036572"/>
              <a:gd name="connsiteY238" fmla="*/ 249796 h 718171"/>
              <a:gd name="connsiteX239" fmla="*/ 247693 w 1036572"/>
              <a:gd name="connsiteY239" fmla="*/ 218579 h 718171"/>
              <a:gd name="connsiteX240" fmla="*/ 139456 w 1036572"/>
              <a:gd name="connsiteY240" fmla="*/ 218579 h 718171"/>
              <a:gd name="connsiteX241" fmla="*/ 170673 w 1036572"/>
              <a:gd name="connsiteY241" fmla="*/ 249796 h 718171"/>
              <a:gd name="connsiteX242" fmla="*/ 139456 w 1036572"/>
              <a:gd name="connsiteY242" fmla="*/ 281013 h 718171"/>
              <a:gd name="connsiteX243" fmla="*/ 108239 w 1036572"/>
              <a:gd name="connsiteY243" fmla="*/ 249796 h 718171"/>
              <a:gd name="connsiteX244" fmla="*/ 139456 w 1036572"/>
              <a:gd name="connsiteY244" fmla="*/ 218579 h 718171"/>
              <a:gd name="connsiteX245" fmla="*/ 31218 w 1036572"/>
              <a:gd name="connsiteY245" fmla="*/ 218579 h 718171"/>
              <a:gd name="connsiteX246" fmla="*/ 62435 w 1036572"/>
              <a:gd name="connsiteY246" fmla="*/ 249796 h 718171"/>
              <a:gd name="connsiteX247" fmla="*/ 31218 w 1036572"/>
              <a:gd name="connsiteY247" fmla="*/ 281013 h 718171"/>
              <a:gd name="connsiteX248" fmla="*/ 1 w 1036572"/>
              <a:gd name="connsiteY248" fmla="*/ 249796 h 718171"/>
              <a:gd name="connsiteX249" fmla="*/ 31218 w 1036572"/>
              <a:gd name="connsiteY249" fmla="*/ 218579 h 718171"/>
              <a:gd name="connsiteX250" fmla="*/ 1005355 w 1036572"/>
              <a:gd name="connsiteY250" fmla="*/ 109290 h 718171"/>
              <a:gd name="connsiteX251" fmla="*/ 1036572 w 1036572"/>
              <a:gd name="connsiteY251" fmla="*/ 140507 h 718171"/>
              <a:gd name="connsiteX252" fmla="*/ 1005355 w 1036572"/>
              <a:gd name="connsiteY252" fmla="*/ 171724 h 718171"/>
              <a:gd name="connsiteX253" fmla="*/ 974138 w 1036572"/>
              <a:gd name="connsiteY253" fmla="*/ 140507 h 718171"/>
              <a:gd name="connsiteX254" fmla="*/ 1005355 w 1036572"/>
              <a:gd name="connsiteY254" fmla="*/ 109290 h 718171"/>
              <a:gd name="connsiteX255" fmla="*/ 897118 w 1036572"/>
              <a:gd name="connsiteY255" fmla="*/ 109290 h 718171"/>
              <a:gd name="connsiteX256" fmla="*/ 928335 w 1036572"/>
              <a:gd name="connsiteY256" fmla="*/ 140507 h 718171"/>
              <a:gd name="connsiteX257" fmla="*/ 897118 w 1036572"/>
              <a:gd name="connsiteY257" fmla="*/ 171724 h 718171"/>
              <a:gd name="connsiteX258" fmla="*/ 865901 w 1036572"/>
              <a:gd name="connsiteY258" fmla="*/ 140507 h 718171"/>
              <a:gd name="connsiteX259" fmla="*/ 897118 w 1036572"/>
              <a:gd name="connsiteY259" fmla="*/ 109290 h 718171"/>
              <a:gd name="connsiteX260" fmla="*/ 788880 w 1036572"/>
              <a:gd name="connsiteY260" fmla="*/ 109290 h 718171"/>
              <a:gd name="connsiteX261" fmla="*/ 820097 w 1036572"/>
              <a:gd name="connsiteY261" fmla="*/ 140507 h 718171"/>
              <a:gd name="connsiteX262" fmla="*/ 788880 w 1036572"/>
              <a:gd name="connsiteY262" fmla="*/ 171724 h 718171"/>
              <a:gd name="connsiteX263" fmla="*/ 757663 w 1036572"/>
              <a:gd name="connsiteY263" fmla="*/ 140507 h 718171"/>
              <a:gd name="connsiteX264" fmla="*/ 788880 w 1036572"/>
              <a:gd name="connsiteY264" fmla="*/ 109290 h 718171"/>
              <a:gd name="connsiteX265" fmla="*/ 680642 w 1036572"/>
              <a:gd name="connsiteY265" fmla="*/ 109290 h 718171"/>
              <a:gd name="connsiteX266" fmla="*/ 711859 w 1036572"/>
              <a:gd name="connsiteY266" fmla="*/ 140507 h 718171"/>
              <a:gd name="connsiteX267" fmla="*/ 680642 w 1036572"/>
              <a:gd name="connsiteY267" fmla="*/ 171724 h 718171"/>
              <a:gd name="connsiteX268" fmla="*/ 649425 w 1036572"/>
              <a:gd name="connsiteY268" fmla="*/ 140507 h 718171"/>
              <a:gd name="connsiteX269" fmla="*/ 680642 w 1036572"/>
              <a:gd name="connsiteY269" fmla="*/ 109290 h 718171"/>
              <a:gd name="connsiteX270" fmla="*/ 572405 w 1036572"/>
              <a:gd name="connsiteY270" fmla="*/ 109290 h 718171"/>
              <a:gd name="connsiteX271" fmla="*/ 603622 w 1036572"/>
              <a:gd name="connsiteY271" fmla="*/ 140507 h 718171"/>
              <a:gd name="connsiteX272" fmla="*/ 572405 w 1036572"/>
              <a:gd name="connsiteY272" fmla="*/ 171724 h 718171"/>
              <a:gd name="connsiteX273" fmla="*/ 541188 w 1036572"/>
              <a:gd name="connsiteY273" fmla="*/ 140507 h 718171"/>
              <a:gd name="connsiteX274" fmla="*/ 572405 w 1036572"/>
              <a:gd name="connsiteY274" fmla="*/ 109290 h 718171"/>
              <a:gd name="connsiteX275" fmla="*/ 464168 w 1036572"/>
              <a:gd name="connsiteY275" fmla="*/ 109290 h 718171"/>
              <a:gd name="connsiteX276" fmla="*/ 495385 w 1036572"/>
              <a:gd name="connsiteY276" fmla="*/ 140507 h 718171"/>
              <a:gd name="connsiteX277" fmla="*/ 464168 w 1036572"/>
              <a:gd name="connsiteY277" fmla="*/ 171724 h 718171"/>
              <a:gd name="connsiteX278" fmla="*/ 432951 w 1036572"/>
              <a:gd name="connsiteY278" fmla="*/ 140507 h 718171"/>
              <a:gd name="connsiteX279" fmla="*/ 464168 w 1036572"/>
              <a:gd name="connsiteY279" fmla="*/ 109290 h 718171"/>
              <a:gd name="connsiteX280" fmla="*/ 355931 w 1036572"/>
              <a:gd name="connsiteY280" fmla="*/ 109290 h 718171"/>
              <a:gd name="connsiteX281" fmla="*/ 387148 w 1036572"/>
              <a:gd name="connsiteY281" fmla="*/ 140507 h 718171"/>
              <a:gd name="connsiteX282" fmla="*/ 355931 w 1036572"/>
              <a:gd name="connsiteY282" fmla="*/ 171724 h 718171"/>
              <a:gd name="connsiteX283" fmla="*/ 324714 w 1036572"/>
              <a:gd name="connsiteY283" fmla="*/ 140507 h 718171"/>
              <a:gd name="connsiteX284" fmla="*/ 355931 w 1036572"/>
              <a:gd name="connsiteY284" fmla="*/ 109290 h 718171"/>
              <a:gd name="connsiteX285" fmla="*/ 247693 w 1036572"/>
              <a:gd name="connsiteY285" fmla="*/ 109290 h 718171"/>
              <a:gd name="connsiteX286" fmla="*/ 278910 w 1036572"/>
              <a:gd name="connsiteY286" fmla="*/ 140507 h 718171"/>
              <a:gd name="connsiteX287" fmla="*/ 247693 w 1036572"/>
              <a:gd name="connsiteY287" fmla="*/ 171724 h 718171"/>
              <a:gd name="connsiteX288" fmla="*/ 216476 w 1036572"/>
              <a:gd name="connsiteY288" fmla="*/ 140507 h 718171"/>
              <a:gd name="connsiteX289" fmla="*/ 247693 w 1036572"/>
              <a:gd name="connsiteY289" fmla="*/ 109290 h 718171"/>
              <a:gd name="connsiteX290" fmla="*/ 139456 w 1036572"/>
              <a:gd name="connsiteY290" fmla="*/ 109290 h 718171"/>
              <a:gd name="connsiteX291" fmla="*/ 170673 w 1036572"/>
              <a:gd name="connsiteY291" fmla="*/ 140507 h 718171"/>
              <a:gd name="connsiteX292" fmla="*/ 139456 w 1036572"/>
              <a:gd name="connsiteY292" fmla="*/ 171724 h 718171"/>
              <a:gd name="connsiteX293" fmla="*/ 108239 w 1036572"/>
              <a:gd name="connsiteY293" fmla="*/ 140507 h 718171"/>
              <a:gd name="connsiteX294" fmla="*/ 139456 w 1036572"/>
              <a:gd name="connsiteY294" fmla="*/ 109290 h 718171"/>
              <a:gd name="connsiteX295" fmla="*/ 31218 w 1036572"/>
              <a:gd name="connsiteY295" fmla="*/ 109290 h 718171"/>
              <a:gd name="connsiteX296" fmla="*/ 62435 w 1036572"/>
              <a:gd name="connsiteY296" fmla="*/ 140507 h 718171"/>
              <a:gd name="connsiteX297" fmla="*/ 31218 w 1036572"/>
              <a:gd name="connsiteY297" fmla="*/ 171724 h 718171"/>
              <a:gd name="connsiteX298" fmla="*/ 1 w 1036572"/>
              <a:gd name="connsiteY298" fmla="*/ 140507 h 718171"/>
              <a:gd name="connsiteX299" fmla="*/ 31218 w 1036572"/>
              <a:gd name="connsiteY299" fmla="*/ 109290 h 718171"/>
              <a:gd name="connsiteX300" fmla="*/ 355931 w 1036572"/>
              <a:gd name="connsiteY300" fmla="*/ 0 h 718171"/>
              <a:gd name="connsiteX301" fmla="*/ 387148 w 1036572"/>
              <a:gd name="connsiteY301" fmla="*/ 31217 h 718171"/>
              <a:gd name="connsiteX302" fmla="*/ 355931 w 1036572"/>
              <a:gd name="connsiteY302" fmla="*/ 62434 h 718171"/>
              <a:gd name="connsiteX303" fmla="*/ 324714 w 1036572"/>
              <a:gd name="connsiteY303" fmla="*/ 31217 h 718171"/>
              <a:gd name="connsiteX304" fmla="*/ 355931 w 1036572"/>
              <a:gd name="connsiteY304" fmla="*/ 0 h 718171"/>
              <a:gd name="connsiteX305" fmla="*/ 247693 w 1036572"/>
              <a:gd name="connsiteY305" fmla="*/ 0 h 718171"/>
              <a:gd name="connsiteX306" fmla="*/ 278910 w 1036572"/>
              <a:gd name="connsiteY306" fmla="*/ 31217 h 718171"/>
              <a:gd name="connsiteX307" fmla="*/ 247693 w 1036572"/>
              <a:gd name="connsiteY307" fmla="*/ 62434 h 718171"/>
              <a:gd name="connsiteX308" fmla="*/ 216476 w 1036572"/>
              <a:gd name="connsiteY308" fmla="*/ 31217 h 718171"/>
              <a:gd name="connsiteX309" fmla="*/ 247693 w 1036572"/>
              <a:gd name="connsiteY309" fmla="*/ 0 h 718171"/>
              <a:gd name="connsiteX310" fmla="*/ 139456 w 1036572"/>
              <a:gd name="connsiteY310" fmla="*/ 0 h 718171"/>
              <a:gd name="connsiteX311" fmla="*/ 170673 w 1036572"/>
              <a:gd name="connsiteY311" fmla="*/ 31217 h 718171"/>
              <a:gd name="connsiteX312" fmla="*/ 139456 w 1036572"/>
              <a:gd name="connsiteY312" fmla="*/ 62434 h 718171"/>
              <a:gd name="connsiteX313" fmla="*/ 108239 w 1036572"/>
              <a:gd name="connsiteY313" fmla="*/ 31217 h 718171"/>
              <a:gd name="connsiteX314" fmla="*/ 139456 w 1036572"/>
              <a:gd name="connsiteY314" fmla="*/ 0 h 718171"/>
              <a:gd name="connsiteX315" fmla="*/ 31218 w 1036572"/>
              <a:gd name="connsiteY315" fmla="*/ 0 h 718171"/>
              <a:gd name="connsiteX316" fmla="*/ 62435 w 1036572"/>
              <a:gd name="connsiteY316" fmla="*/ 31217 h 718171"/>
              <a:gd name="connsiteX317" fmla="*/ 31218 w 1036572"/>
              <a:gd name="connsiteY317" fmla="*/ 62434 h 718171"/>
              <a:gd name="connsiteX318" fmla="*/ 1 w 1036572"/>
              <a:gd name="connsiteY318" fmla="*/ 31217 h 718171"/>
              <a:gd name="connsiteX319" fmla="*/ 31218 w 1036572"/>
              <a:gd name="connsiteY319" fmla="*/ 0 h 718171"/>
              <a:gd name="connsiteX320" fmla="*/ 1005355 w 1036572"/>
              <a:gd name="connsiteY320" fmla="*/ 0 h 718171"/>
              <a:gd name="connsiteX321" fmla="*/ 1036572 w 1036572"/>
              <a:gd name="connsiteY321" fmla="*/ 31217 h 718171"/>
              <a:gd name="connsiteX322" fmla="*/ 1005355 w 1036572"/>
              <a:gd name="connsiteY322" fmla="*/ 62434 h 718171"/>
              <a:gd name="connsiteX323" fmla="*/ 974138 w 1036572"/>
              <a:gd name="connsiteY323" fmla="*/ 31217 h 718171"/>
              <a:gd name="connsiteX324" fmla="*/ 1005355 w 1036572"/>
              <a:gd name="connsiteY324" fmla="*/ 0 h 718171"/>
              <a:gd name="connsiteX325" fmla="*/ 897118 w 1036572"/>
              <a:gd name="connsiteY325" fmla="*/ 0 h 718171"/>
              <a:gd name="connsiteX326" fmla="*/ 928335 w 1036572"/>
              <a:gd name="connsiteY326" fmla="*/ 31217 h 718171"/>
              <a:gd name="connsiteX327" fmla="*/ 897118 w 1036572"/>
              <a:gd name="connsiteY327" fmla="*/ 62434 h 718171"/>
              <a:gd name="connsiteX328" fmla="*/ 865901 w 1036572"/>
              <a:gd name="connsiteY328" fmla="*/ 31217 h 718171"/>
              <a:gd name="connsiteX329" fmla="*/ 897118 w 1036572"/>
              <a:gd name="connsiteY329" fmla="*/ 0 h 718171"/>
              <a:gd name="connsiteX330" fmla="*/ 788880 w 1036572"/>
              <a:gd name="connsiteY330" fmla="*/ 0 h 718171"/>
              <a:gd name="connsiteX331" fmla="*/ 820097 w 1036572"/>
              <a:gd name="connsiteY331" fmla="*/ 31217 h 718171"/>
              <a:gd name="connsiteX332" fmla="*/ 788880 w 1036572"/>
              <a:gd name="connsiteY332" fmla="*/ 62434 h 718171"/>
              <a:gd name="connsiteX333" fmla="*/ 757663 w 1036572"/>
              <a:gd name="connsiteY333" fmla="*/ 31217 h 718171"/>
              <a:gd name="connsiteX334" fmla="*/ 788880 w 1036572"/>
              <a:gd name="connsiteY334" fmla="*/ 0 h 718171"/>
              <a:gd name="connsiteX335" fmla="*/ 680642 w 1036572"/>
              <a:gd name="connsiteY335" fmla="*/ 0 h 718171"/>
              <a:gd name="connsiteX336" fmla="*/ 711859 w 1036572"/>
              <a:gd name="connsiteY336" fmla="*/ 31217 h 718171"/>
              <a:gd name="connsiteX337" fmla="*/ 680642 w 1036572"/>
              <a:gd name="connsiteY337" fmla="*/ 62434 h 718171"/>
              <a:gd name="connsiteX338" fmla="*/ 649425 w 1036572"/>
              <a:gd name="connsiteY338" fmla="*/ 31217 h 718171"/>
              <a:gd name="connsiteX339" fmla="*/ 680642 w 1036572"/>
              <a:gd name="connsiteY339" fmla="*/ 0 h 718171"/>
              <a:gd name="connsiteX340" fmla="*/ 572405 w 1036572"/>
              <a:gd name="connsiteY340" fmla="*/ 0 h 718171"/>
              <a:gd name="connsiteX341" fmla="*/ 603622 w 1036572"/>
              <a:gd name="connsiteY341" fmla="*/ 31217 h 718171"/>
              <a:gd name="connsiteX342" fmla="*/ 572405 w 1036572"/>
              <a:gd name="connsiteY342" fmla="*/ 62434 h 718171"/>
              <a:gd name="connsiteX343" fmla="*/ 541188 w 1036572"/>
              <a:gd name="connsiteY343" fmla="*/ 31217 h 718171"/>
              <a:gd name="connsiteX344" fmla="*/ 572405 w 1036572"/>
              <a:gd name="connsiteY344" fmla="*/ 0 h 718171"/>
              <a:gd name="connsiteX345" fmla="*/ 464168 w 1036572"/>
              <a:gd name="connsiteY345" fmla="*/ 0 h 718171"/>
              <a:gd name="connsiteX346" fmla="*/ 495385 w 1036572"/>
              <a:gd name="connsiteY346" fmla="*/ 31217 h 718171"/>
              <a:gd name="connsiteX347" fmla="*/ 464168 w 1036572"/>
              <a:gd name="connsiteY347" fmla="*/ 62434 h 718171"/>
              <a:gd name="connsiteX348" fmla="*/ 432951 w 1036572"/>
              <a:gd name="connsiteY348" fmla="*/ 31217 h 718171"/>
              <a:gd name="connsiteX349" fmla="*/ 464168 w 1036572"/>
              <a:gd name="connsiteY349" fmla="*/ 0 h 71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Lst>
            <a:rect l="l" t="t" r="r" b="b"/>
            <a:pathLst>
              <a:path w="1036572" h="718171">
                <a:moveTo>
                  <a:pt x="1005355" y="655737"/>
                </a:moveTo>
                <a:cubicBezTo>
                  <a:pt x="1022596" y="655737"/>
                  <a:pt x="1036572" y="669713"/>
                  <a:pt x="1036572" y="686954"/>
                </a:cubicBezTo>
                <a:cubicBezTo>
                  <a:pt x="1036572" y="704195"/>
                  <a:pt x="1022596" y="718171"/>
                  <a:pt x="1005355" y="718171"/>
                </a:cubicBezTo>
                <a:cubicBezTo>
                  <a:pt x="988114" y="718171"/>
                  <a:pt x="974138" y="704195"/>
                  <a:pt x="974138" y="686954"/>
                </a:cubicBezTo>
                <a:cubicBezTo>
                  <a:pt x="974138" y="669713"/>
                  <a:pt x="988114" y="655737"/>
                  <a:pt x="1005355" y="655737"/>
                </a:cubicBezTo>
                <a:close/>
                <a:moveTo>
                  <a:pt x="897118" y="655737"/>
                </a:moveTo>
                <a:cubicBezTo>
                  <a:pt x="914359" y="655737"/>
                  <a:pt x="928335" y="669713"/>
                  <a:pt x="928335" y="686954"/>
                </a:cubicBezTo>
                <a:cubicBezTo>
                  <a:pt x="928335" y="704195"/>
                  <a:pt x="914359" y="718171"/>
                  <a:pt x="897118" y="718171"/>
                </a:cubicBezTo>
                <a:cubicBezTo>
                  <a:pt x="879877" y="718171"/>
                  <a:pt x="865901" y="704195"/>
                  <a:pt x="865901" y="686954"/>
                </a:cubicBezTo>
                <a:cubicBezTo>
                  <a:pt x="865901" y="669713"/>
                  <a:pt x="879877" y="655737"/>
                  <a:pt x="897118" y="655737"/>
                </a:cubicBezTo>
                <a:close/>
                <a:moveTo>
                  <a:pt x="788880" y="655737"/>
                </a:moveTo>
                <a:cubicBezTo>
                  <a:pt x="806121" y="655737"/>
                  <a:pt x="820097" y="669713"/>
                  <a:pt x="820097" y="686954"/>
                </a:cubicBezTo>
                <a:cubicBezTo>
                  <a:pt x="820097" y="704195"/>
                  <a:pt x="806121" y="718171"/>
                  <a:pt x="788880" y="718171"/>
                </a:cubicBezTo>
                <a:cubicBezTo>
                  <a:pt x="771639" y="718171"/>
                  <a:pt x="757663" y="704195"/>
                  <a:pt x="757663" y="686954"/>
                </a:cubicBezTo>
                <a:cubicBezTo>
                  <a:pt x="757663" y="669713"/>
                  <a:pt x="771639" y="655737"/>
                  <a:pt x="788880" y="655737"/>
                </a:cubicBezTo>
                <a:close/>
                <a:moveTo>
                  <a:pt x="680642" y="655737"/>
                </a:moveTo>
                <a:cubicBezTo>
                  <a:pt x="697883" y="655737"/>
                  <a:pt x="711859" y="669713"/>
                  <a:pt x="711859" y="686954"/>
                </a:cubicBezTo>
                <a:cubicBezTo>
                  <a:pt x="711859" y="704195"/>
                  <a:pt x="697883" y="718171"/>
                  <a:pt x="680642" y="718171"/>
                </a:cubicBezTo>
                <a:cubicBezTo>
                  <a:pt x="663401" y="718171"/>
                  <a:pt x="649425" y="704195"/>
                  <a:pt x="649425" y="686954"/>
                </a:cubicBezTo>
                <a:cubicBezTo>
                  <a:pt x="649425" y="669713"/>
                  <a:pt x="663401" y="655737"/>
                  <a:pt x="680642" y="655737"/>
                </a:cubicBezTo>
                <a:close/>
                <a:moveTo>
                  <a:pt x="572405" y="655737"/>
                </a:moveTo>
                <a:cubicBezTo>
                  <a:pt x="589646" y="655737"/>
                  <a:pt x="603622" y="669713"/>
                  <a:pt x="603622" y="686954"/>
                </a:cubicBezTo>
                <a:cubicBezTo>
                  <a:pt x="603622" y="704195"/>
                  <a:pt x="589646" y="718171"/>
                  <a:pt x="572405" y="718171"/>
                </a:cubicBezTo>
                <a:cubicBezTo>
                  <a:pt x="555164" y="718171"/>
                  <a:pt x="541188" y="704195"/>
                  <a:pt x="541188" y="686954"/>
                </a:cubicBezTo>
                <a:cubicBezTo>
                  <a:pt x="541188" y="669713"/>
                  <a:pt x="555164" y="655737"/>
                  <a:pt x="572405" y="655737"/>
                </a:cubicBezTo>
                <a:close/>
                <a:moveTo>
                  <a:pt x="464167" y="655737"/>
                </a:moveTo>
                <a:cubicBezTo>
                  <a:pt x="481408" y="655737"/>
                  <a:pt x="495384" y="669713"/>
                  <a:pt x="495384" y="686954"/>
                </a:cubicBezTo>
                <a:cubicBezTo>
                  <a:pt x="495384" y="704195"/>
                  <a:pt x="481408" y="718171"/>
                  <a:pt x="464167" y="718171"/>
                </a:cubicBezTo>
                <a:cubicBezTo>
                  <a:pt x="446926" y="718171"/>
                  <a:pt x="432950" y="704195"/>
                  <a:pt x="432950" y="686954"/>
                </a:cubicBezTo>
                <a:cubicBezTo>
                  <a:pt x="432950" y="669713"/>
                  <a:pt x="446926" y="655737"/>
                  <a:pt x="464167" y="655737"/>
                </a:cubicBezTo>
                <a:close/>
                <a:moveTo>
                  <a:pt x="355930" y="655737"/>
                </a:moveTo>
                <a:cubicBezTo>
                  <a:pt x="373171" y="655737"/>
                  <a:pt x="387147" y="669713"/>
                  <a:pt x="387147" y="686954"/>
                </a:cubicBezTo>
                <a:cubicBezTo>
                  <a:pt x="387147" y="704195"/>
                  <a:pt x="373171" y="718171"/>
                  <a:pt x="355930" y="718171"/>
                </a:cubicBezTo>
                <a:cubicBezTo>
                  <a:pt x="338689" y="718171"/>
                  <a:pt x="324713" y="704195"/>
                  <a:pt x="324713" y="686954"/>
                </a:cubicBezTo>
                <a:cubicBezTo>
                  <a:pt x="324713" y="669713"/>
                  <a:pt x="338689" y="655737"/>
                  <a:pt x="355930" y="655737"/>
                </a:cubicBezTo>
                <a:close/>
                <a:moveTo>
                  <a:pt x="247692" y="655737"/>
                </a:moveTo>
                <a:cubicBezTo>
                  <a:pt x="264933" y="655737"/>
                  <a:pt x="278909" y="669713"/>
                  <a:pt x="278909" y="686954"/>
                </a:cubicBezTo>
                <a:cubicBezTo>
                  <a:pt x="278909" y="704195"/>
                  <a:pt x="264933" y="718171"/>
                  <a:pt x="247692" y="718171"/>
                </a:cubicBezTo>
                <a:cubicBezTo>
                  <a:pt x="230451" y="718171"/>
                  <a:pt x="216475" y="704195"/>
                  <a:pt x="216475" y="686954"/>
                </a:cubicBezTo>
                <a:cubicBezTo>
                  <a:pt x="216475" y="669713"/>
                  <a:pt x="230451" y="655737"/>
                  <a:pt x="247692" y="655737"/>
                </a:cubicBezTo>
                <a:close/>
                <a:moveTo>
                  <a:pt x="139455" y="655737"/>
                </a:moveTo>
                <a:cubicBezTo>
                  <a:pt x="156696" y="655737"/>
                  <a:pt x="170672" y="669713"/>
                  <a:pt x="170672" y="686954"/>
                </a:cubicBezTo>
                <a:cubicBezTo>
                  <a:pt x="170672" y="704195"/>
                  <a:pt x="156696" y="718171"/>
                  <a:pt x="139455" y="718171"/>
                </a:cubicBezTo>
                <a:cubicBezTo>
                  <a:pt x="122214" y="718171"/>
                  <a:pt x="108238" y="704195"/>
                  <a:pt x="108238" y="686954"/>
                </a:cubicBezTo>
                <a:cubicBezTo>
                  <a:pt x="108238" y="669713"/>
                  <a:pt x="122214" y="655737"/>
                  <a:pt x="139455" y="655737"/>
                </a:cubicBezTo>
                <a:close/>
                <a:moveTo>
                  <a:pt x="31217" y="655737"/>
                </a:moveTo>
                <a:cubicBezTo>
                  <a:pt x="48458" y="655737"/>
                  <a:pt x="62434" y="669713"/>
                  <a:pt x="62434" y="686954"/>
                </a:cubicBezTo>
                <a:cubicBezTo>
                  <a:pt x="62434" y="704195"/>
                  <a:pt x="48458" y="718171"/>
                  <a:pt x="31217" y="718171"/>
                </a:cubicBezTo>
                <a:cubicBezTo>
                  <a:pt x="13976" y="718171"/>
                  <a:pt x="0" y="704195"/>
                  <a:pt x="0" y="686954"/>
                </a:cubicBezTo>
                <a:cubicBezTo>
                  <a:pt x="0" y="669713"/>
                  <a:pt x="13976" y="655737"/>
                  <a:pt x="31217" y="655737"/>
                </a:cubicBezTo>
                <a:close/>
                <a:moveTo>
                  <a:pt x="1005355" y="546448"/>
                </a:moveTo>
                <a:cubicBezTo>
                  <a:pt x="1022596" y="546448"/>
                  <a:pt x="1036572" y="560424"/>
                  <a:pt x="1036572" y="577665"/>
                </a:cubicBezTo>
                <a:cubicBezTo>
                  <a:pt x="1036572" y="594906"/>
                  <a:pt x="1022596" y="608882"/>
                  <a:pt x="1005355" y="608882"/>
                </a:cubicBezTo>
                <a:cubicBezTo>
                  <a:pt x="988114" y="608882"/>
                  <a:pt x="974138" y="594906"/>
                  <a:pt x="974138" y="577665"/>
                </a:cubicBezTo>
                <a:cubicBezTo>
                  <a:pt x="974138" y="560424"/>
                  <a:pt x="988114" y="546448"/>
                  <a:pt x="1005355" y="546448"/>
                </a:cubicBezTo>
                <a:close/>
                <a:moveTo>
                  <a:pt x="897118" y="546448"/>
                </a:moveTo>
                <a:cubicBezTo>
                  <a:pt x="914359" y="546448"/>
                  <a:pt x="928335" y="560424"/>
                  <a:pt x="928335" y="577665"/>
                </a:cubicBezTo>
                <a:cubicBezTo>
                  <a:pt x="928335" y="594906"/>
                  <a:pt x="914359" y="608882"/>
                  <a:pt x="897118" y="608882"/>
                </a:cubicBezTo>
                <a:cubicBezTo>
                  <a:pt x="879877" y="608882"/>
                  <a:pt x="865901" y="594906"/>
                  <a:pt x="865901" y="577665"/>
                </a:cubicBezTo>
                <a:cubicBezTo>
                  <a:pt x="865901" y="560424"/>
                  <a:pt x="879877" y="546448"/>
                  <a:pt x="897118" y="546448"/>
                </a:cubicBezTo>
                <a:close/>
                <a:moveTo>
                  <a:pt x="788880" y="546448"/>
                </a:moveTo>
                <a:cubicBezTo>
                  <a:pt x="806121" y="546448"/>
                  <a:pt x="820097" y="560424"/>
                  <a:pt x="820097" y="577665"/>
                </a:cubicBezTo>
                <a:cubicBezTo>
                  <a:pt x="820097" y="594906"/>
                  <a:pt x="806121" y="608882"/>
                  <a:pt x="788880" y="608882"/>
                </a:cubicBezTo>
                <a:cubicBezTo>
                  <a:pt x="771639" y="608882"/>
                  <a:pt x="757663" y="594906"/>
                  <a:pt x="757663" y="577665"/>
                </a:cubicBezTo>
                <a:cubicBezTo>
                  <a:pt x="757663" y="560424"/>
                  <a:pt x="771639" y="546448"/>
                  <a:pt x="788880" y="546448"/>
                </a:cubicBezTo>
                <a:close/>
                <a:moveTo>
                  <a:pt x="680642" y="546448"/>
                </a:moveTo>
                <a:cubicBezTo>
                  <a:pt x="697883" y="546448"/>
                  <a:pt x="711859" y="560424"/>
                  <a:pt x="711859" y="577665"/>
                </a:cubicBezTo>
                <a:cubicBezTo>
                  <a:pt x="711859" y="594906"/>
                  <a:pt x="697883" y="608882"/>
                  <a:pt x="680642" y="608882"/>
                </a:cubicBezTo>
                <a:cubicBezTo>
                  <a:pt x="663401" y="608882"/>
                  <a:pt x="649425" y="594906"/>
                  <a:pt x="649425" y="577665"/>
                </a:cubicBezTo>
                <a:cubicBezTo>
                  <a:pt x="649425" y="560424"/>
                  <a:pt x="663401" y="546448"/>
                  <a:pt x="680642" y="546448"/>
                </a:cubicBezTo>
                <a:close/>
                <a:moveTo>
                  <a:pt x="572405" y="546448"/>
                </a:moveTo>
                <a:cubicBezTo>
                  <a:pt x="589646" y="546448"/>
                  <a:pt x="603622" y="560424"/>
                  <a:pt x="603622" y="577665"/>
                </a:cubicBezTo>
                <a:cubicBezTo>
                  <a:pt x="603622" y="594906"/>
                  <a:pt x="589646" y="608882"/>
                  <a:pt x="572405" y="608882"/>
                </a:cubicBezTo>
                <a:cubicBezTo>
                  <a:pt x="555164" y="608882"/>
                  <a:pt x="541188" y="594906"/>
                  <a:pt x="541188" y="577665"/>
                </a:cubicBezTo>
                <a:cubicBezTo>
                  <a:pt x="541188" y="560424"/>
                  <a:pt x="555164" y="546448"/>
                  <a:pt x="572405" y="546448"/>
                </a:cubicBezTo>
                <a:close/>
                <a:moveTo>
                  <a:pt x="464167" y="546448"/>
                </a:moveTo>
                <a:cubicBezTo>
                  <a:pt x="481408" y="546448"/>
                  <a:pt x="495384" y="560424"/>
                  <a:pt x="495384" y="577665"/>
                </a:cubicBezTo>
                <a:cubicBezTo>
                  <a:pt x="495384" y="594906"/>
                  <a:pt x="481408" y="608882"/>
                  <a:pt x="464167" y="608882"/>
                </a:cubicBezTo>
                <a:cubicBezTo>
                  <a:pt x="446926" y="608882"/>
                  <a:pt x="432950" y="594906"/>
                  <a:pt x="432950" y="577665"/>
                </a:cubicBezTo>
                <a:cubicBezTo>
                  <a:pt x="432950" y="560424"/>
                  <a:pt x="446926" y="546448"/>
                  <a:pt x="464167" y="546448"/>
                </a:cubicBezTo>
                <a:close/>
                <a:moveTo>
                  <a:pt x="355930" y="546448"/>
                </a:moveTo>
                <a:cubicBezTo>
                  <a:pt x="373171" y="546448"/>
                  <a:pt x="387147" y="560424"/>
                  <a:pt x="387147" y="577665"/>
                </a:cubicBezTo>
                <a:cubicBezTo>
                  <a:pt x="387147" y="594906"/>
                  <a:pt x="373171" y="608882"/>
                  <a:pt x="355930" y="608882"/>
                </a:cubicBezTo>
                <a:cubicBezTo>
                  <a:pt x="338689" y="608882"/>
                  <a:pt x="324713" y="594906"/>
                  <a:pt x="324713" y="577665"/>
                </a:cubicBezTo>
                <a:cubicBezTo>
                  <a:pt x="324713" y="560424"/>
                  <a:pt x="338689" y="546448"/>
                  <a:pt x="355930" y="546448"/>
                </a:cubicBezTo>
                <a:close/>
                <a:moveTo>
                  <a:pt x="247692" y="546448"/>
                </a:moveTo>
                <a:cubicBezTo>
                  <a:pt x="264933" y="546448"/>
                  <a:pt x="278909" y="560424"/>
                  <a:pt x="278909" y="577665"/>
                </a:cubicBezTo>
                <a:cubicBezTo>
                  <a:pt x="278909" y="594906"/>
                  <a:pt x="264933" y="608882"/>
                  <a:pt x="247692" y="608882"/>
                </a:cubicBezTo>
                <a:cubicBezTo>
                  <a:pt x="230451" y="608882"/>
                  <a:pt x="216475" y="594906"/>
                  <a:pt x="216475" y="577665"/>
                </a:cubicBezTo>
                <a:cubicBezTo>
                  <a:pt x="216475" y="560424"/>
                  <a:pt x="230451" y="546448"/>
                  <a:pt x="247692" y="546448"/>
                </a:cubicBezTo>
                <a:close/>
                <a:moveTo>
                  <a:pt x="139455" y="546448"/>
                </a:moveTo>
                <a:cubicBezTo>
                  <a:pt x="156696" y="546448"/>
                  <a:pt x="170672" y="560424"/>
                  <a:pt x="170672" y="577665"/>
                </a:cubicBezTo>
                <a:cubicBezTo>
                  <a:pt x="170672" y="594906"/>
                  <a:pt x="156696" y="608882"/>
                  <a:pt x="139455" y="608882"/>
                </a:cubicBezTo>
                <a:cubicBezTo>
                  <a:pt x="122214" y="608882"/>
                  <a:pt x="108238" y="594906"/>
                  <a:pt x="108238" y="577665"/>
                </a:cubicBezTo>
                <a:cubicBezTo>
                  <a:pt x="108238" y="560424"/>
                  <a:pt x="122214" y="546448"/>
                  <a:pt x="139455" y="546448"/>
                </a:cubicBezTo>
                <a:close/>
                <a:moveTo>
                  <a:pt x="31217" y="546448"/>
                </a:moveTo>
                <a:cubicBezTo>
                  <a:pt x="48458" y="546448"/>
                  <a:pt x="62434" y="560424"/>
                  <a:pt x="62434" y="577665"/>
                </a:cubicBezTo>
                <a:cubicBezTo>
                  <a:pt x="62434" y="594906"/>
                  <a:pt x="48458" y="608882"/>
                  <a:pt x="31217" y="608882"/>
                </a:cubicBezTo>
                <a:cubicBezTo>
                  <a:pt x="13976" y="608882"/>
                  <a:pt x="0" y="594906"/>
                  <a:pt x="0" y="577665"/>
                </a:cubicBezTo>
                <a:cubicBezTo>
                  <a:pt x="0" y="560424"/>
                  <a:pt x="13976" y="546448"/>
                  <a:pt x="31217" y="546448"/>
                </a:cubicBezTo>
                <a:close/>
                <a:moveTo>
                  <a:pt x="1005355" y="437158"/>
                </a:moveTo>
                <a:cubicBezTo>
                  <a:pt x="1022596" y="437158"/>
                  <a:pt x="1036572" y="451134"/>
                  <a:pt x="1036572" y="468375"/>
                </a:cubicBezTo>
                <a:cubicBezTo>
                  <a:pt x="1036572" y="485616"/>
                  <a:pt x="1022596" y="499592"/>
                  <a:pt x="1005355" y="499592"/>
                </a:cubicBezTo>
                <a:cubicBezTo>
                  <a:pt x="988114" y="499592"/>
                  <a:pt x="974138" y="485616"/>
                  <a:pt x="974138" y="468375"/>
                </a:cubicBezTo>
                <a:cubicBezTo>
                  <a:pt x="974138" y="451134"/>
                  <a:pt x="988114" y="437158"/>
                  <a:pt x="1005355" y="437158"/>
                </a:cubicBezTo>
                <a:close/>
                <a:moveTo>
                  <a:pt x="897118" y="437158"/>
                </a:moveTo>
                <a:cubicBezTo>
                  <a:pt x="914359" y="437158"/>
                  <a:pt x="928335" y="451134"/>
                  <a:pt x="928335" y="468375"/>
                </a:cubicBezTo>
                <a:cubicBezTo>
                  <a:pt x="928335" y="485616"/>
                  <a:pt x="914359" y="499592"/>
                  <a:pt x="897118" y="499592"/>
                </a:cubicBezTo>
                <a:cubicBezTo>
                  <a:pt x="879877" y="499592"/>
                  <a:pt x="865901" y="485616"/>
                  <a:pt x="865901" y="468375"/>
                </a:cubicBezTo>
                <a:cubicBezTo>
                  <a:pt x="865901" y="451134"/>
                  <a:pt x="879877" y="437158"/>
                  <a:pt x="897118" y="437158"/>
                </a:cubicBezTo>
                <a:close/>
                <a:moveTo>
                  <a:pt x="788880" y="437158"/>
                </a:moveTo>
                <a:cubicBezTo>
                  <a:pt x="806121" y="437158"/>
                  <a:pt x="820097" y="451134"/>
                  <a:pt x="820097" y="468375"/>
                </a:cubicBezTo>
                <a:cubicBezTo>
                  <a:pt x="820097" y="485616"/>
                  <a:pt x="806121" y="499592"/>
                  <a:pt x="788880" y="499592"/>
                </a:cubicBezTo>
                <a:cubicBezTo>
                  <a:pt x="771639" y="499592"/>
                  <a:pt x="757663" y="485616"/>
                  <a:pt x="757663" y="468375"/>
                </a:cubicBezTo>
                <a:cubicBezTo>
                  <a:pt x="757663" y="451134"/>
                  <a:pt x="771639" y="437158"/>
                  <a:pt x="788880" y="437158"/>
                </a:cubicBezTo>
                <a:close/>
                <a:moveTo>
                  <a:pt x="680642" y="437158"/>
                </a:moveTo>
                <a:cubicBezTo>
                  <a:pt x="697883" y="437158"/>
                  <a:pt x="711859" y="451134"/>
                  <a:pt x="711859" y="468375"/>
                </a:cubicBezTo>
                <a:cubicBezTo>
                  <a:pt x="711859" y="485616"/>
                  <a:pt x="697883" y="499592"/>
                  <a:pt x="680642" y="499592"/>
                </a:cubicBezTo>
                <a:cubicBezTo>
                  <a:pt x="663401" y="499592"/>
                  <a:pt x="649425" y="485616"/>
                  <a:pt x="649425" y="468375"/>
                </a:cubicBezTo>
                <a:cubicBezTo>
                  <a:pt x="649425" y="451134"/>
                  <a:pt x="663401" y="437158"/>
                  <a:pt x="680642" y="437158"/>
                </a:cubicBezTo>
                <a:close/>
                <a:moveTo>
                  <a:pt x="572405" y="437158"/>
                </a:moveTo>
                <a:cubicBezTo>
                  <a:pt x="589646" y="437158"/>
                  <a:pt x="603622" y="451134"/>
                  <a:pt x="603622" y="468375"/>
                </a:cubicBezTo>
                <a:cubicBezTo>
                  <a:pt x="603622" y="485616"/>
                  <a:pt x="589646" y="499592"/>
                  <a:pt x="572405" y="499592"/>
                </a:cubicBezTo>
                <a:cubicBezTo>
                  <a:pt x="555164" y="499592"/>
                  <a:pt x="541188" y="485616"/>
                  <a:pt x="541188" y="468375"/>
                </a:cubicBezTo>
                <a:cubicBezTo>
                  <a:pt x="541188" y="451134"/>
                  <a:pt x="555164" y="437158"/>
                  <a:pt x="572405" y="437158"/>
                </a:cubicBezTo>
                <a:close/>
                <a:moveTo>
                  <a:pt x="464167" y="437158"/>
                </a:moveTo>
                <a:cubicBezTo>
                  <a:pt x="481408" y="437158"/>
                  <a:pt x="495384" y="451134"/>
                  <a:pt x="495384" y="468375"/>
                </a:cubicBezTo>
                <a:cubicBezTo>
                  <a:pt x="495384" y="485616"/>
                  <a:pt x="481408" y="499592"/>
                  <a:pt x="464167" y="499592"/>
                </a:cubicBezTo>
                <a:cubicBezTo>
                  <a:pt x="446926" y="499592"/>
                  <a:pt x="432950" y="485616"/>
                  <a:pt x="432950" y="468375"/>
                </a:cubicBezTo>
                <a:cubicBezTo>
                  <a:pt x="432950" y="451134"/>
                  <a:pt x="446926" y="437158"/>
                  <a:pt x="464167" y="437158"/>
                </a:cubicBezTo>
                <a:close/>
                <a:moveTo>
                  <a:pt x="355930" y="437158"/>
                </a:moveTo>
                <a:cubicBezTo>
                  <a:pt x="373171" y="437158"/>
                  <a:pt x="387147" y="451134"/>
                  <a:pt x="387147" y="468375"/>
                </a:cubicBezTo>
                <a:cubicBezTo>
                  <a:pt x="387147" y="485616"/>
                  <a:pt x="373171" y="499592"/>
                  <a:pt x="355930" y="499592"/>
                </a:cubicBezTo>
                <a:cubicBezTo>
                  <a:pt x="338689" y="499592"/>
                  <a:pt x="324713" y="485616"/>
                  <a:pt x="324713" y="468375"/>
                </a:cubicBezTo>
                <a:cubicBezTo>
                  <a:pt x="324713" y="451134"/>
                  <a:pt x="338689" y="437158"/>
                  <a:pt x="355930" y="437158"/>
                </a:cubicBezTo>
                <a:close/>
                <a:moveTo>
                  <a:pt x="247692" y="437158"/>
                </a:moveTo>
                <a:cubicBezTo>
                  <a:pt x="264933" y="437158"/>
                  <a:pt x="278909" y="451134"/>
                  <a:pt x="278909" y="468375"/>
                </a:cubicBezTo>
                <a:cubicBezTo>
                  <a:pt x="278909" y="485616"/>
                  <a:pt x="264933" y="499592"/>
                  <a:pt x="247692" y="499592"/>
                </a:cubicBezTo>
                <a:cubicBezTo>
                  <a:pt x="230451" y="499592"/>
                  <a:pt x="216475" y="485616"/>
                  <a:pt x="216475" y="468375"/>
                </a:cubicBezTo>
                <a:cubicBezTo>
                  <a:pt x="216475" y="451134"/>
                  <a:pt x="230451" y="437158"/>
                  <a:pt x="247692" y="437158"/>
                </a:cubicBezTo>
                <a:close/>
                <a:moveTo>
                  <a:pt x="139455" y="437158"/>
                </a:moveTo>
                <a:cubicBezTo>
                  <a:pt x="156696" y="437158"/>
                  <a:pt x="170672" y="451134"/>
                  <a:pt x="170672" y="468375"/>
                </a:cubicBezTo>
                <a:cubicBezTo>
                  <a:pt x="170672" y="485616"/>
                  <a:pt x="156696" y="499592"/>
                  <a:pt x="139455" y="499592"/>
                </a:cubicBezTo>
                <a:cubicBezTo>
                  <a:pt x="122214" y="499592"/>
                  <a:pt x="108238" y="485616"/>
                  <a:pt x="108238" y="468375"/>
                </a:cubicBezTo>
                <a:cubicBezTo>
                  <a:pt x="108238" y="451134"/>
                  <a:pt x="122214" y="437158"/>
                  <a:pt x="139455" y="437158"/>
                </a:cubicBezTo>
                <a:close/>
                <a:moveTo>
                  <a:pt x="31217" y="437158"/>
                </a:moveTo>
                <a:cubicBezTo>
                  <a:pt x="48458" y="437158"/>
                  <a:pt x="62434" y="451134"/>
                  <a:pt x="62434" y="468375"/>
                </a:cubicBezTo>
                <a:cubicBezTo>
                  <a:pt x="62434" y="485616"/>
                  <a:pt x="48458" y="499592"/>
                  <a:pt x="31217" y="499592"/>
                </a:cubicBezTo>
                <a:cubicBezTo>
                  <a:pt x="13976" y="499592"/>
                  <a:pt x="0" y="485616"/>
                  <a:pt x="0" y="468375"/>
                </a:cubicBezTo>
                <a:cubicBezTo>
                  <a:pt x="0" y="451134"/>
                  <a:pt x="13976" y="437158"/>
                  <a:pt x="31217" y="437158"/>
                </a:cubicBezTo>
                <a:close/>
                <a:moveTo>
                  <a:pt x="1005355" y="327869"/>
                </a:moveTo>
                <a:cubicBezTo>
                  <a:pt x="1022596" y="327869"/>
                  <a:pt x="1036572" y="341845"/>
                  <a:pt x="1036572" y="359086"/>
                </a:cubicBezTo>
                <a:cubicBezTo>
                  <a:pt x="1036572" y="376327"/>
                  <a:pt x="1022596" y="390303"/>
                  <a:pt x="1005355" y="390303"/>
                </a:cubicBezTo>
                <a:cubicBezTo>
                  <a:pt x="988114" y="390303"/>
                  <a:pt x="974138" y="376327"/>
                  <a:pt x="974138" y="359086"/>
                </a:cubicBezTo>
                <a:cubicBezTo>
                  <a:pt x="974138" y="341845"/>
                  <a:pt x="988114" y="327869"/>
                  <a:pt x="1005355" y="327869"/>
                </a:cubicBezTo>
                <a:close/>
                <a:moveTo>
                  <a:pt x="897118" y="327869"/>
                </a:moveTo>
                <a:cubicBezTo>
                  <a:pt x="914359" y="327869"/>
                  <a:pt x="928335" y="341845"/>
                  <a:pt x="928335" y="359086"/>
                </a:cubicBezTo>
                <a:cubicBezTo>
                  <a:pt x="928335" y="376327"/>
                  <a:pt x="914359" y="390303"/>
                  <a:pt x="897118" y="390303"/>
                </a:cubicBezTo>
                <a:cubicBezTo>
                  <a:pt x="879877" y="390303"/>
                  <a:pt x="865901" y="376327"/>
                  <a:pt x="865901" y="359086"/>
                </a:cubicBezTo>
                <a:cubicBezTo>
                  <a:pt x="865901" y="341845"/>
                  <a:pt x="879877" y="327869"/>
                  <a:pt x="897118" y="327869"/>
                </a:cubicBezTo>
                <a:close/>
                <a:moveTo>
                  <a:pt x="788880" y="327869"/>
                </a:moveTo>
                <a:cubicBezTo>
                  <a:pt x="806121" y="327869"/>
                  <a:pt x="820097" y="341845"/>
                  <a:pt x="820097" y="359086"/>
                </a:cubicBezTo>
                <a:cubicBezTo>
                  <a:pt x="820097" y="376327"/>
                  <a:pt x="806121" y="390303"/>
                  <a:pt x="788880" y="390303"/>
                </a:cubicBezTo>
                <a:cubicBezTo>
                  <a:pt x="771639" y="390303"/>
                  <a:pt x="757663" y="376327"/>
                  <a:pt x="757663" y="359086"/>
                </a:cubicBezTo>
                <a:cubicBezTo>
                  <a:pt x="757663" y="341845"/>
                  <a:pt x="771639" y="327869"/>
                  <a:pt x="788880" y="327869"/>
                </a:cubicBezTo>
                <a:close/>
                <a:moveTo>
                  <a:pt x="680642" y="327869"/>
                </a:moveTo>
                <a:cubicBezTo>
                  <a:pt x="697883" y="327869"/>
                  <a:pt x="711859" y="341845"/>
                  <a:pt x="711859" y="359086"/>
                </a:cubicBezTo>
                <a:cubicBezTo>
                  <a:pt x="711859" y="376327"/>
                  <a:pt x="697883" y="390303"/>
                  <a:pt x="680642" y="390303"/>
                </a:cubicBezTo>
                <a:cubicBezTo>
                  <a:pt x="663401" y="390303"/>
                  <a:pt x="649425" y="376327"/>
                  <a:pt x="649425" y="359086"/>
                </a:cubicBezTo>
                <a:cubicBezTo>
                  <a:pt x="649425" y="341845"/>
                  <a:pt x="663401" y="327869"/>
                  <a:pt x="680642" y="327869"/>
                </a:cubicBezTo>
                <a:close/>
                <a:moveTo>
                  <a:pt x="572405" y="327869"/>
                </a:moveTo>
                <a:cubicBezTo>
                  <a:pt x="589646" y="327869"/>
                  <a:pt x="603622" y="341845"/>
                  <a:pt x="603622" y="359086"/>
                </a:cubicBezTo>
                <a:cubicBezTo>
                  <a:pt x="603622" y="376327"/>
                  <a:pt x="589646" y="390303"/>
                  <a:pt x="572405" y="390303"/>
                </a:cubicBezTo>
                <a:cubicBezTo>
                  <a:pt x="555164" y="390303"/>
                  <a:pt x="541188" y="376327"/>
                  <a:pt x="541188" y="359086"/>
                </a:cubicBezTo>
                <a:cubicBezTo>
                  <a:pt x="541188" y="341845"/>
                  <a:pt x="555164" y="327869"/>
                  <a:pt x="572405" y="327869"/>
                </a:cubicBezTo>
                <a:close/>
                <a:moveTo>
                  <a:pt x="464168" y="327869"/>
                </a:moveTo>
                <a:cubicBezTo>
                  <a:pt x="481409" y="327869"/>
                  <a:pt x="495385" y="341845"/>
                  <a:pt x="495385" y="359086"/>
                </a:cubicBezTo>
                <a:cubicBezTo>
                  <a:pt x="495385" y="376327"/>
                  <a:pt x="481409" y="390303"/>
                  <a:pt x="464168" y="390303"/>
                </a:cubicBezTo>
                <a:cubicBezTo>
                  <a:pt x="446927" y="390303"/>
                  <a:pt x="432951" y="376327"/>
                  <a:pt x="432951" y="359086"/>
                </a:cubicBezTo>
                <a:cubicBezTo>
                  <a:pt x="432951" y="341845"/>
                  <a:pt x="446927" y="327869"/>
                  <a:pt x="464168" y="327869"/>
                </a:cubicBezTo>
                <a:close/>
                <a:moveTo>
                  <a:pt x="355931" y="327869"/>
                </a:moveTo>
                <a:cubicBezTo>
                  <a:pt x="373172" y="327869"/>
                  <a:pt x="387148" y="341845"/>
                  <a:pt x="387148" y="359086"/>
                </a:cubicBezTo>
                <a:cubicBezTo>
                  <a:pt x="387148" y="376327"/>
                  <a:pt x="373172" y="390303"/>
                  <a:pt x="355931" y="390303"/>
                </a:cubicBezTo>
                <a:cubicBezTo>
                  <a:pt x="338690" y="390303"/>
                  <a:pt x="324714" y="376327"/>
                  <a:pt x="324714" y="359086"/>
                </a:cubicBezTo>
                <a:cubicBezTo>
                  <a:pt x="324714" y="341845"/>
                  <a:pt x="338690" y="327869"/>
                  <a:pt x="355931" y="327869"/>
                </a:cubicBezTo>
                <a:close/>
                <a:moveTo>
                  <a:pt x="247693" y="327869"/>
                </a:moveTo>
                <a:cubicBezTo>
                  <a:pt x="264934" y="327869"/>
                  <a:pt x="278910" y="341845"/>
                  <a:pt x="278910" y="359086"/>
                </a:cubicBezTo>
                <a:cubicBezTo>
                  <a:pt x="278910" y="376327"/>
                  <a:pt x="264934" y="390303"/>
                  <a:pt x="247693" y="390303"/>
                </a:cubicBezTo>
                <a:cubicBezTo>
                  <a:pt x="230452" y="390303"/>
                  <a:pt x="216476" y="376327"/>
                  <a:pt x="216476" y="359086"/>
                </a:cubicBezTo>
                <a:cubicBezTo>
                  <a:pt x="216476" y="341845"/>
                  <a:pt x="230452" y="327869"/>
                  <a:pt x="247693" y="327869"/>
                </a:cubicBezTo>
                <a:close/>
                <a:moveTo>
                  <a:pt x="139456" y="327869"/>
                </a:moveTo>
                <a:cubicBezTo>
                  <a:pt x="156697" y="327869"/>
                  <a:pt x="170673" y="341845"/>
                  <a:pt x="170673" y="359086"/>
                </a:cubicBezTo>
                <a:cubicBezTo>
                  <a:pt x="170673" y="376327"/>
                  <a:pt x="156697" y="390303"/>
                  <a:pt x="139456" y="390303"/>
                </a:cubicBezTo>
                <a:cubicBezTo>
                  <a:pt x="122215" y="390303"/>
                  <a:pt x="108239" y="376327"/>
                  <a:pt x="108239" y="359086"/>
                </a:cubicBezTo>
                <a:cubicBezTo>
                  <a:pt x="108239" y="341845"/>
                  <a:pt x="122215" y="327869"/>
                  <a:pt x="139456" y="327869"/>
                </a:cubicBezTo>
                <a:close/>
                <a:moveTo>
                  <a:pt x="31218" y="327869"/>
                </a:moveTo>
                <a:cubicBezTo>
                  <a:pt x="48459" y="327869"/>
                  <a:pt x="62435" y="341845"/>
                  <a:pt x="62435" y="359086"/>
                </a:cubicBezTo>
                <a:cubicBezTo>
                  <a:pt x="62435" y="376327"/>
                  <a:pt x="48459" y="390303"/>
                  <a:pt x="31218" y="390303"/>
                </a:cubicBezTo>
                <a:cubicBezTo>
                  <a:pt x="13977" y="390303"/>
                  <a:pt x="1" y="376327"/>
                  <a:pt x="1" y="359086"/>
                </a:cubicBezTo>
                <a:cubicBezTo>
                  <a:pt x="1" y="341845"/>
                  <a:pt x="13977" y="327869"/>
                  <a:pt x="31218" y="327869"/>
                </a:cubicBezTo>
                <a:close/>
                <a:moveTo>
                  <a:pt x="1005355" y="218579"/>
                </a:moveTo>
                <a:cubicBezTo>
                  <a:pt x="1022596" y="218579"/>
                  <a:pt x="1036572" y="232555"/>
                  <a:pt x="1036572" y="249796"/>
                </a:cubicBezTo>
                <a:cubicBezTo>
                  <a:pt x="1036572" y="267037"/>
                  <a:pt x="1022596" y="281013"/>
                  <a:pt x="1005355" y="281013"/>
                </a:cubicBezTo>
                <a:cubicBezTo>
                  <a:pt x="988114" y="281013"/>
                  <a:pt x="974138" y="267037"/>
                  <a:pt x="974138" y="249796"/>
                </a:cubicBezTo>
                <a:cubicBezTo>
                  <a:pt x="974138" y="232555"/>
                  <a:pt x="988114" y="218579"/>
                  <a:pt x="1005355" y="218579"/>
                </a:cubicBezTo>
                <a:close/>
                <a:moveTo>
                  <a:pt x="897118" y="218579"/>
                </a:moveTo>
                <a:cubicBezTo>
                  <a:pt x="914359" y="218579"/>
                  <a:pt x="928335" y="232555"/>
                  <a:pt x="928335" y="249796"/>
                </a:cubicBezTo>
                <a:cubicBezTo>
                  <a:pt x="928335" y="267037"/>
                  <a:pt x="914359" y="281013"/>
                  <a:pt x="897118" y="281013"/>
                </a:cubicBezTo>
                <a:cubicBezTo>
                  <a:pt x="879877" y="281013"/>
                  <a:pt x="865901" y="267037"/>
                  <a:pt x="865901" y="249796"/>
                </a:cubicBezTo>
                <a:cubicBezTo>
                  <a:pt x="865901" y="232555"/>
                  <a:pt x="879877" y="218579"/>
                  <a:pt x="897118" y="218579"/>
                </a:cubicBezTo>
                <a:close/>
                <a:moveTo>
                  <a:pt x="788880" y="218579"/>
                </a:moveTo>
                <a:cubicBezTo>
                  <a:pt x="806121" y="218579"/>
                  <a:pt x="820097" y="232555"/>
                  <a:pt x="820097" y="249796"/>
                </a:cubicBezTo>
                <a:cubicBezTo>
                  <a:pt x="820097" y="267037"/>
                  <a:pt x="806121" y="281013"/>
                  <a:pt x="788880" y="281013"/>
                </a:cubicBezTo>
                <a:cubicBezTo>
                  <a:pt x="771639" y="281013"/>
                  <a:pt x="757663" y="267037"/>
                  <a:pt x="757663" y="249796"/>
                </a:cubicBezTo>
                <a:cubicBezTo>
                  <a:pt x="757663" y="232555"/>
                  <a:pt x="771639" y="218579"/>
                  <a:pt x="788880" y="218579"/>
                </a:cubicBezTo>
                <a:close/>
                <a:moveTo>
                  <a:pt x="680642" y="218579"/>
                </a:moveTo>
                <a:cubicBezTo>
                  <a:pt x="697883" y="218579"/>
                  <a:pt x="711859" y="232555"/>
                  <a:pt x="711859" y="249796"/>
                </a:cubicBezTo>
                <a:cubicBezTo>
                  <a:pt x="711859" y="267037"/>
                  <a:pt x="697883" y="281013"/>
                  <a:pt x="680642" y="281013"/>
                </a:cubicBezTo>
                <a:cubicBezTo>
                  <a:pt x="663401" y="281013"/>
                  <a:pt x="649425" y="267037"/>
                  <a:pt x="649425" y="249796"/>
                </a:cubicBezTo>
                <a:cubicBezTo>
                  <a:pt x="649425" y="232555"/>
                  <a:pt x="663401" y="218579"/>
                  <a:pt x="680642" y="218579"/>
                </a:cubicBezTo>
                <a:close/>
                <a:moveTo>
                  <a:pt x="572405" y="218579"/>
                </a:moveTo>
                <a:cubicBezTo>
                  <a:pt x="589646" y="218579"/>
                  <a:pt x="603622" y="232555"/>
                  <a:pt x="603622" y="249796"/>
                </a:cubicBezTo>
                <a:cubicBezTo>
                  <a:pt x="603622" y="267037"/>
                  <a:pt x="589646" y="281013"/>
                  <a:pt x="572405" y="281013"/>
                </a:cubicBezTo>
                <a:cubicBezTo>
                  <a:pt x="555164" y="281013"/>
                  <a:pt x="541188" y="267037"/>
                  <a:pt x="541188" y="249796"/>
                </a:cubicBezTo>
                <a:cubicBezTo>
                  <a:pt x="541188" y="232555"/>
                  <a:pt x="555164" y="218579"/>
                  <a:pt x="572405" y="218579"/>
                </a:cubicBezTo>
                <a:close/>
                <a:moveTo>
                  <a:pt x="464168" y="218579"/>
                </a:moveTo>
                <a:cubicBezTo>
                  <a:pt x="481409" y="218579"/>
                  <a:pt x="495385" y="232555"/>
                  <a:pt x="495385" y="249796"/>
                </a:cubicBezTo>
                <a:cubicBezTo>
                  <a:pt x="495385" y="267037"/>
                  <a:pt x="481409" y="281013"/>
                  <a:pt x="464168" y="281013"/>
                </a:cubicBezTo>
                <a:cubicBezTo>
                  <a:pt x="446927" y="281013"/>
                  <a:pt x="432951" y="267037"/>
                  <a:pt x="432951" y="249796"/>
                </a:cubicBezTo>
                <a:cubicBezTo>
                  <a:pt x="432951" y="232555"/>
                  <a:pt x="446927" y="218579"/>
                  <a:pt x="464168" y="218579"/>
                </a:cubicBezTo>
                <a:close/>
                <a:moveTo>
                  <a:pt x="355931" y="218579"/>
                </a:moveTo>
                <a:cubicBezTo>
                  <a:pt x="373172" y="218579"/>
                  <a:pt x="387148" y="232555"/>
                  <a:pt x="387148" y="249796"/>
                </a:cubicBezTo>
                <a:cubicBezTo>
                  <a:pt x="387148" y="267037"/>
                  <a:pt x="373172" y="281013"/>
                  <a:pt x="355931" y="281013"/>
                </a:cubicBezTo>
                <a:cubicBezTo>
                  <a:pt x="338690" y="281013"/>
                  <a:pt x="324714" y="267037"/>
                  <a:pt x="324714" y="249796"/>
                </a:cubicBezTo>
                <a:cubicBezTo>
                  <a:pt x="324714" y="232555"/>
                  <a:pt x="338690" y="218579"/>
                  <a:pt x="355931" y="218579"/>
                </a:cubicBezTo>
                <a:close/>
                <a:moveTo>
                  <a:pt x="247693" y="218579"/>
                </a:moveTo>
                <a:cubicBezTo>
                  <a:pt x="264934" y="218579"/>
                  <a:pt x="278910" y="232555"/>
                  <a:pt x="278910" y="249796"/>
                </a:cubicBezTo>
                <a:cubicBezTo>
                  <a:pt x="278910" y="267037"/>
                  <a:pt x="264934" y="281013"/>
                  <a:pt x="247693" y="281013"/>
                </a:cubicBezTo>
                <a:cubicBezTo>
                  <a:pt x="230452" y="281013"/>
                  <a:pt x="216476" y="267037"/>
                  <a:pt x="216476" y="249796"/>
                </a:cubicBezTo>
                <a:cubicBezTo>
                  <a:pt x="216476" y="232555"/>
                  <a:pt x="230452" y="218579"/>
                  <a:pt x="247693" y="218579"/>
                </a:cubicBezTo>
                <a:close/>
                <a:moveTo>
                  <a:pt x="139456" y="218579"/>
                </a:moveTo>
                <a:cubicBezTo>
                  <a:pt x="156697" y="218579"/>
                  <a:pt x="170673" y="232555"/>
                  <a:pt x="170673" y="249796"/>
                </a:cubicBezTo>
                <a:cubicBezTo>
                  <a:pt x="170673" y="267037"/>
                  <a:pt x="156697" y="281013"/>
                  <a:pt x="139456" y="281013"/>
                </a:cubicBezTo>
                <a:cubicBezTo>
                  <a:pt x="122215" y="281013"/>
                  <a:pt x="108239" y="267037"/>
                  <a:pt x="108239" y="249796"/>
                </a:cubicBezTo>
                <a:cubicBezTo>
                  <a:pt x="108239" y="232555"/>
                  <a:pt x="122215" y="218579"/>
                  <a:pt x="139456" y="218579"/>
                </a:cubicBezTo>
                <a:close/>
                <a:moveTo>
                  <a:pt x="31218" y="218579"/>
                </a:moveTo>
                <a:cubicBezTo>
                  <a:pt x="48459" y="218579"/>
                  <a:pt x="62435" y="232555"/>
                  <a:pt x="62435" y="249796"/>
                </a:cubicBezTo>
                <a:cubicBezTo>
                  <a:pt x="62435" y="267037"/>
                  <a:pt x="48459" y="281013"/>
                  <a:pt x="31218" y="281013"/>
                </a:cubicBezTo>
                <a:cubicBezTo>
                  <a:pt x="13977" y="281013"/>
                  <a:pt x="1" y="267037"/>
                  <a:pt x="1" y="249796"/>
                </a:cubicBezTo>
                <a:cubicBezTo>
                  <a:pt x="1" y="232555"/>
                  <a:pt x="13977" y="218579"/>
                  <a:pt x="31218" y="218579"/>
                </a:cubicBezTo>
                <a:close/>
                <a:moveTo>
                  <a:pt x="1005355" y="109290"/>
                </a:moveTo>
                <a:cubicBezTo>
                  <a:pt x="1022596" y="109290"/>
                  <a:pt x="1036572" y="123266"/>
                  <a:pt x="1036572" y="140507"/>
                </a:cubicBezTo>
                <a:cubicBezTo>
                  <a:pt x="1036572" y="157748"/>
                  <a:pt x="1022596" y="171724"/>
                  <a:pt x="1005355" y="171724"/>
                </a:cubicBezTo>
                <a:cubicBezTo>
                  <a:pt x="988114" y="171724"/>
                  <a:pt x="974138" y="157748"/>
                  <a:pt x="974138" y="140507"/>
                </a:cubicBezTo>
                <a:cubicBezTo>
                  <a:pt x="974138" y="123266"/>
                  <a:pt x="988114" y="109290"/>
                  <a:pt x="1005355" y="109290"/>
                </a:cubicBezTo>
                <a:close/>
                <a:moveTo>
                  <a:pt x="897118" y="109290"/>
                </a:moveTo>
                <a:cubicBezTo>
                  <a:pt x="914359" y="109290"/>
                  <a:pt x="928335" y="123266"/>
                  <a:pt x="928335" y="140507"/>
                </a:cubicBezTo>
                <a:cubicBezTo>
                  <a:pt x="928335" y="157748"/>
                  <a:pt x="914359" y="171724"/>
                  <a:pt x="897118" y="171724"/>
                </a:cubicBezTo>
                <a:cubicBezTo>
                  <a:pt x="879877" y="171724"/>
                  <a:pt x="865901" y="157748"/>
                  <a:pt x="865901" y="140507"/>
                </a:cubicBezTo>
                <a:cubicBezTo>
                  <a:pt x="865901" y="123266"/>
                  <a:pt x="879877" y="109290"/>
                  <a:pt x="897118" y="109290"/>
                </a:cubicBezTo>
                <a:close/>
                <a:moveTo>
                  <a:pt x="788880" y="109290"/>
                </a:moveTo>
                <a:cubicBezTo>
                  <a:pt x="806121" y="109290"/>
                  <a:pt x="820097" y="123266"/>
                  <a:pt x="820097" y="140507"/>
                </a:cubicBezTo>
                <a:cubicBezTo>
                  <a:pt x="820097" y="157748"/>
                  <a:pt x="806121" y="171724"/>
                  <a:pt x="788880" y="171724"/>
                </a:cubicBezTo>
                <a:cubicBezTo>
                  <a:pt x="771639" y="171724"/>
                  <a:pt x="757663" y="157748"/>
                  <a:pt x="757663" y="140507"/>
                </a:cubicBezTo>
                <a:cubicBezTo>
                  <a:pt x="757663" y="123266"/>
                  <a:pt x="771639" y="109290"/>
                  <a:pt x="788880" y="109290"/>
                </a:cubicBezTo>
                <a:close/>
                <a:moveTo>
                  <a:pt x="680642" y="109290"/>
                </a:moveTo>
                <a:cubicBezTo>
                  <a:pt x="697883" y="109290"/>
                  <a:pt x="711859" y="123266"/>
                  <a:pt x="711859" y="140507"/>
                </a:cubicBezTo>
                <a:cubicBezTo>
                  <a:pt x="711859" y="157748"/>
                  <a:pt x="697883" y="171724"/>
                  <a:pt x="680642" y="171724"/>
                </a:cubicBezTo>
                <a:cubicBezTo>
                  <a:pt x="663401" y="171724"/>
                  <a:pt x="649425" y="157748"/>
                  <a:pt x="649425" y="140507"/>
                </a:cubicBezTo>
                <a:cubicBezTo>
                  <a:pt x="649425" y="123266"/>
                  <a:pt x="663401" y="109290"/>
                  <a:pt x="680642" y="109290"/>
                </a:cubicBezTo>
                <a:close/>
                <a:moveTo>
                  <a:pt x="572405" y="109290"/>
                </a:moveTo>
                <a:cubicBezTo>
                  <a:pt x="589646" y="109290"/>
                  <a:pt x="603622" y="123266"/>
                  <a:pt x="603622" y="140507"/>
                </a:cubicBezTo>
                <a:cubicBezTo>
                  <a:pt x="603622" y="157748"/>
                  <a:pt x="589646" y="171724"/>
                  <a:pt x="572405" y="171724"/>
                </a:cubicBezTo>
                <a:cubicBezTo>
                  <a:pt x="555164" y="171724"/>
                  <a:pt x="541188" y="157748"/>
                  <a:pt x="541188" y="140507"/>
                </a:cubicBezTo>
                <a:cubicBezTo>
                  <a:pt x="541188" y="123266"/>
                  <a:pt x="555164" y="109290"/>
                  <a:pt x="572405" y="109290"/>
                </a:cubicBezTo>
                <a:close/>
                <a:moveTo>
                  <a:pt x="464168" y="109290"/>
                </a:moveTo>
                <a:cubicBezTo>
                  <a:pt x="481409" y="109290"/>
                  <a:pt x="495385" y="123266"/>
                  <a:pt x="495385" y="140507"/>
                </a:cubicBezTo>
                <a:cubicBezTo>
                  <a:pt x="495385" y="157748"/>
                  <a:pt x="481409" y="171724"/>
                  <a:pt x="464168" y="171724"/>
                </a:cubicBezTo>
                <a:cubicBezTo>
                  <a:pt x="446927" y="171724"/>
                  <a:pt x="432951" y="157748"/>
                  <a:pt x="432951" y="140507"/>
                </a:cubicBezTo>
                <a:cubicBezTo>
                  <a:pt x="432951" y="123266"/>
                  <a:pt x="446927" y="109290"/>
                  <a:pt x="464168" y="109290"/>
                </a:cubicBezTo>
                <a:close/>
                <a:moveTo>
                  <a:pt x="355931" y="109290"/>
                </a:moveTo>
                <a:cubicBezTo>
                  <a:pt x="373172" y="109290"/>
                  <a:pt x="387148" y="123266"/>
                  <a:pt x="387148" y="140507"/>
                </a:cubicBezTo>
                <a:cubicBezTo>
                  <a:pt x="387148" y="157748"/>
                  <a:pt x="373172" y="171724"/>
                  <a:pt x="355931" y="171724"/>
                </a:cubicBezTo>
                <a:cubicBezTo>
                  <a:pt x="338690" y="171724"/>
                  <a:pt x="324714" y="157748"/>
                  <a:pt x="324714" y="140507"/>
                </a:cubicBezTo>
                <a:cubicBezTo>
                  <a:pt x="324714" y="123266"/>
                  <a:pt x="338690" y="109290"/>
                  <a:pt x="355931" y="109290"/>
                </a:cubicBezTo>
                <a:close/>
                <a:moveTo>
                  <a:pt x="247693" y="109290"/>
                </a:moveTo>
                <a:cubicBezTo>
                  <a:pt x="264934" y="109290"/>
                  <a:pt x="278910" y="123266"/>
                  <a:pt x="278910" y="140507"/>
                </a:cubicBezTo>
                <a:cubicBezTo>
                  <a:pt x="278910" y="157748"/>
                  <a:pt x="264934" y="171724"/>
                  <a:pt x="247693" y="171724"/>
                </a:cubicBezTo>
                <a:cubicBezTo>
                  <a:pt x="230452" y="171724"/>
                  <a:pt x="216476" y="157748"/>
                  <a:pt x="216476" y="140507"/>
                </a:cubicBezTo>
                <a:cubicBezTo>
                  <a:pt x="216476" y="123266"/>
                  <a:pt x="230452" y="109290"/>
                  <a:pt x="247693" y="109290"/>
                </a:cubicBezTo>
                <a:close/>
                <a:moveTo>
                  <a:pt x="139456" y="109290"/>
                </a:moveTo>
                <a:cubicBezTo>
                  <a:pt x="156697" y="109290"/>
                  <a:pt x="170673" y="123266"/>
                  <a:pt x="170673" y="140507"/>
                </a:cubicBezTo>
                <a:cubicBezTo>
                  <a:pt x="170673" y="157748"/>
                  <a:pt x="156697" y="171724"/>
                  <a:pt x="139456" y="171724"/>
                </a:cubicBezTo>
                <a:cubicBezTo>
                  <a:pt x="122215" y="171724"/>
                  <a:pt x="108239" y="157748"/>
                  <a:pt x="108239" y="140507"/>
                </a:cubicBezTo>
                <a:cubicBezTo>
                  <a:pt x="108239" y="123266"/>
                  <a:pt x="122215" y="109290"/>
                  <a:pt x="139456" y="109290"/>
                </a:cubicBezTo>
                <a:close/>
                <a:moveTo>
                  <a:pt x="31218" y="109290"/>
                </a:moveTo>
                <a:cubicBezTo>
                  <a:pt x="48459" y="109290"/>
                  <a:pt x="62435" y="123266"/>
                  <a:pt x="62435" y="140507"/>
                </a:cubicBezTo>
                <a:cubicBezTo>
                  <a:pt x="62435" y="157748"/>
                  <a:pt x="48459" y="171724"/>
                  <a:pt x="31218" y="171724"/>
                </a:cubicBezTo>
                <a:cubicBezTo>
                  <a:pt x="13977" y="171724"/>
                  <a:pt x="1" y="157748"/>
                  <a:pt x="1" y="140507"/>
                </a:cubicBezTo>
                <a:cubicBezTo>
                  <a:pt x="1" y="123266"/>
                  <a:pt x="13977" y="109290"/>
                  <a:pt x="31218" y="109290"/>
                </a:cubicBezTo>
                <a:close/>
                <a:moveTo>
                  <a:pt x="355931" y="0"/>
                </a:moveTo>
                <a:cubicBezTo>
                  <a:pt x="373172" y="0"/>
                  <a:pt x="387148" y="13976"/>
                  <a:pt x="387148" y="31217"/>
                </a:cubicBezTo>
                <a:cubicBezTo>
                  <a:pt x="387148" y="48458"/>
                  <a:pt x="373172" y="62434"/>
                  <a:pt x="355931" y="62434"/>
                </a:cubicBezTo>
                <a:cubicBezTo>
                  <a:pt x="338690" y="62434"/>
                  <a:pt x="324714" y="48458"/>
                  <a:pt x="324714" y="31217"/>
                </a:cubicBezTo>
                <a:cubicBezTo>
                  <a:pt x="324714" y="13976"/>
                  <a:pt x="338690" y="0"/>
                  <a:pt x="355931" y="0"/>
                </a:cubicBezTo>
                <a:close/>
                <a:moveTo>
                  <a:pt x="247693" y="0"/>
                </a:moveTo>
                <a:cubicBezTo>
                  <a:pt x="264934" y="0"/>
                  <a:pt x="278910" y="13976"/>
                  <a:pt x="278910" y="31217"/>
                </a:cubicBezTo>
                <a:cubicBezTo>
                  <a:pt x="278910" y="48458"/>
                  <a:pt x="264934" y="62434"/>
                  <a:pt x="247693" y="62434"/>
                </a:cubicBezTo>
                <a:cubicBezTo>
                  <a:pt x="230452" y="62434"/>
                  <a:pt x="216476" y="48458"/>
                  <a:pt x="216476" y="31217"/>
                </a:cubicBezTo>
                <a:cubicBezTo>
                  <a:pt x="216476" y="13976"/>
                  <a:pt x="230452" y="0"/>
                  <a:pt x="247693" y="0"/>
                </a:cubicBezTo>
                <a:close/>
                <a:moveTo>
                  <a:pt x="139456" y="0"/>
                </a:moveTo>
                <a:cubicBezTo>
                  <a:pt x="156697" y="0"/>
                  <a:pt x="170673" y="13976"/>
                  <a:pt x="170673" y="31217"/>
                </a:cubicBezTo>
                <a:cubicBezTo>
                  <a:pt x="170673" y="48458"/>
                  <a:pt x="156697" y="62434"/>
                  <a:pt x="139456" y="62434"/>
                </a:cubicBezTo>
                <a:cubicBezTo>
                  <a:pt x="122215" y="62434"/>
                  <a:pt x="108239" y="48458"/>
                  <a:pt x="108239" y="31217"/>
                </a:cubicBezTo>
                <a:cubicBezTo>
                  <a:pt x="108239" y="13976"/>
                  <a:pt x="122215" y="0"/>
                  <a:pt x="139456" y="0"/>
                </a:cubicBezTo>
                <a:close/>
                <a:moveTo>
                  <a:pt x="31218" y="0"/>
                </a:moveTo>
                <a:cubicBezTo>
                  <a:pt x="48459" y="0"/>
                  <a:pt x="62435" y="13976"/>
                  <a:pt x="62435" y="31217"/>
                </a:cubicBezTo>
                <a:cubicBezTo>
                  <a:pt x="62435" y="48458"/>
                  <a:pt x="48459" y="62434"/>
                  <a:pt x="31218" y="62434"/>
                </a:cubicBezTo>
                <a:cubicBezTo>
                  <a:pt x="13977" y="62434"/>
                  <a:pt x="1" y="48458"/>
                  <a:pt x="1" y="31217"/>
                </a:cubicBezTo>
                <a:cubicBezTo>
                  <a:pt x="1" y="13976"/>
                  <a:pt x="13977" y="0"/>
                  <a:pt x="31218" y="0"/>
                </a:cubicBezTo>
                <a:close/>
                <a:moveTo>
                  <a:pt x="1005355" y="0"/>
                </a:moveTo>
                <a:cubicBezTo>
                  <a:pt x="1022596" y="0"/>
                  <a:pt x="1036572" y="13976"/>
                  <a:pt x="1036572" y="31217"/>
                </a:cubicBezTo>
                <a:cubicBezTo>
                  <a:pt x="1036572" y="48458"/>
                  <a:pt x="1022596" y="62434"/>
                  <a:pt x="1005355" y="62434"/>
                </a:cubicBezTo>
                <a:cubicBezTo>
                  <a:pt x="988114" y="62434"/>
                  <a:pt x="974138" y="48458"/>
                  <a:pt x="974138" y="31217"/>
                </a:cubicBezTo>
                <a:cubicBezTo>
                  <a:pt x="974138" y="13976"/>
                  <a:pt x="988114" y="0"/>
                  <a:pt x="1005355" y="0"/>
                </a:cubicBezTo>
                <a:close/>
                <a:moveTo>
                  <a:pt x="897118" y="0"/>
                </a:moveTo>
                <a:cubicBezTo>
                  <a:pt x="914359" y="0"/>
                  <a:pt x="928335" y="13976"/>
                  <a:pt x="928335" y="31217"/>
                </a:cubicBezTo>
                <a:cubicBezTo>
                  <a:pt x="928335" y="48458"/>
                  <a:pt x="914359" y="62434"/>
                  <a:pt x="897118" y="62434"/>
                </a:cubicBezTo>
                <a:cubicBezTo>
                  <a:pt x="879877" y="62434"/>
                  <a:pt x="865901" y="48458"/>
                  <a:pt x="865901" y="31217"/>
                </a:cubicBezTo>
                <a:cubicBezTo>
                  <a:pt x="865901" y="13976"/>
                  <a:pt x="879877" y="0"/>
                  <a:pt x="897118" y="0"/>
                </a:cubicBezTo>
                <a:close/>
                <a:moveTo>
                  <a:pt x="788880" y="0"/>
                </a:moveTo>
                <a:cubicBezTo>
                  <a:pt x="806121" y="0"/>
                  <a:pt x="820097" y="13976"/>
                  <a:pt x="820097" y="31217"/>
                </a:cubicBezTo>
                <a:cubicBezTo>
                  <a:pt x="820097" y="48458"/>
                  <a:pt x="806121" y="62434"/>
                  <a:pt x="788880" y="62434"/>
                </a:cubicBezTo>
                <a:cubicBezTo>
                  <a:pt x="771639" y="62434"/>
                  <a:pt x="757663" y="48458"/>
                  <a:pt x="757663" y="31217"/>
                </a:cubicBezTo>
                <a:cubicBezTo>
                  <a:pt x="757663" y="13976"/>
                  <a:pt x="771639" y="0"/>
                  <a:pt x="788880" y="0"/>
                </a:cubicBezTo>
                <a:close/>
                <a:moveTo>
                  <a:pt x="680642" y="0"/>
                </a:moveTo>
                <a:cubicBezTo>
                  <a:pt x="697883" y="0"/>
                  <a:pt x="711859" y="13976"/>
                  <a:pt x="711859" y="31217"/>
                </a:cubicBezTo>
                <a:cubicBezTo>
                  <a:pt x="711859" y="48458"/>
                  <a:pt x="697883" y="62434"/>
                  <a:pt x="680642" y="62434"/>
                </a:cubicBezTo>
                <a:cubicBezTo>
                  <a:pt x="663401" y="62434"/>
                  <a:pt x="649425" y="48458"/>
                  <a:pt x="649425" y="31217"/>
                </a:cubicBezTo>
                <a:cubicBezTo>
                  <a:pt x="649425" y="13976"/>
                  <a:pt x="663401" y="0"/>
                  <a:pt x="680642" y="0"/>
                </a:cubicBezTo>
                <a:close/>
                <a:moveTo>
                  <a:pt x="572405" y="0"/>
                </a:moveTo>
                <a:cubicBezTo>
                  <a:pt x="589646" y="0"/>
                  <a:pt x="603622" y="13976"/>
                  <a:pt x="603622" y="31217"/>
                </a:cubicBezTo>
                <a:cubicBezTo>
                  <a:pt x="603622" y="48458"/>
                  <a:pt x="589646" y="62434"/>
                  <a:pt x="572405" y="62434"/>
                </a:cubicBezTo>
                <a:cubicBezTo>
                  <a:pt x="555164" y="62434"/>
                  <a:pt x="541188" y="48458"/>
                  <a:pt x="541188" y="31217"/>
                </a:cubicBezTo>
                <a:cubicBezTo>
                  <a:pt x="541188" y="13976"/>
                  <a:pt x="555164" y="0"/>
                  <a:pt x="572405" y="0"/>
                </a:cubicBezTo>
                <a:close/>
                <a:moveTo>
                  <a:pt x="464168" y="0"/>
                </a:moveTo>
                <a:cubicBezTo>
                  <a:pt x="481409" y="0"/>
                  <a:pt x="495385" y="13976"/>
                  <a:pt x="495385" y="31217"/>
                </a:cubicBezTo>
                <a:cubicBezTo>
                  <a:pt x="495385" y="48458"/>
                  <a:pt x="481409" y="62434"/>
                  <a:pt x="464168" y="62434"/>
                </a:cubicBezTo>
                <a:cubicBezTo>
                  <a:pt x="446927" y="62434"/>
                  <a:pt x="432951" y="48458"/>
                  <a:pt x="432951" y="31217"/>
                </a:cubicBezTo>
                <a:cubicBezTo>
                  <a:pt x="432951" y="13976"/>
                  <a:pt x="446927" y="0"/>
                  <a:pt x="464168" y="0"/>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p>
        </p:txBody>
      </p:sp>
      <p:sp>
        <p:nvSpPr>
          <p:cNvPr id="25" name="Text5"/>
          <p:cNvSpPr txBox="1"/>
          <p:nvPr/>
        </p:nvSpPr>
        <p:spPr>
          <a:xfrm>
            <a:off x="1151110" y="160771"/>
            <a:ext cx="3235569" cy="523695"/>
          </a:xfrm>
          <a:prstGeom prst="rect">
            <a:avLst/>
          </a:prstGeom>
          <a:noFill/>
        </p:spPr>
        <p:txBody>
          <a:bodyPr wrap="square" rtlCol="0" anchor="ctr">
            <a:normAutofit fontScale="97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a:solidFill>
                  <a:schemeClr val="accent1"/>
                </a:solidFill>
                <a:latin typeface="微软雅黑" panose="020B0503020204020204" charset="-122"/>
                <a:ea typeface="微软雅黑" panose="020B0503020204020204" charset="-122"/>
                <a:sym typeface="+mn-ea"/>
              </a:rPr>
              <a:t>Logo/Company</a:t>
            </a:r>
            <a:endParaRPr lang="zh-CN" altLang="en-US" sz="1400">
              <a:solidFill>
                <a:schemeClr val="accent1"/>
              </a:solidFill>
              <a:uFillTx/>
              <a:latin typeface="微软雅黑" panose="020B0503020204020204" charset="-122"/>
              <a:ea typeface="微软雅黑" panose="020B0503020204020204" charset="-122"/>
              <a:sym typeface="+mn-ea"/>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78"/>
        <p:cNvGrpSpPr/>
        <p:nvPr/>
      </p:nvGrpSpPr>
      <p:grpSpPr>
        <a:xfrm>
          <a:off x="0" y="0"/>
          <a:ext cx="0" cy="0"/>
          <a:chOff x="0" y="0"/>
          <a:chExt cx="0" cy="0"/>
        </a:xfrm>
      </p:grpSpPr>
      <p:sp>
        <p:nvSpPr>
          <p:cNvPr id="969" name="!!平滑1"/>
          <p:cNvSpPr/>
          <p:nvPr>
            <p:custDataLst>
              <p:tags r:id="rId1"/>
            </p:custDataLst>
          </p:nvPr>
        </p:nvSpPr>
        <p:spPr>
          <a:xfrm rot="7260000" flipH="1">
            <a:off x="9068055" y="-2796076"/>
            <a:ext cx="5955030" cy="5955030"/>
          </a:xfrm>
          <a:prstGeom prst="ellipse">
            <a:avLst/>
          </a:prstGeom>
          <a:gradFill>
            <a:gsLst>
              <a:gs pos="0">
                <a:schemeClr val="accent1">
                  <a:lumMod val="60000"/>
                  <a:lumOff val="40000"/>
                  <a:alpha val="0"/>
                </a:schemeClr>
              </a:gs>
              <a:gs pos="100000">
                <a:schemeClr val="accent1">
                  <a:lumMod val="60000"/>
                  <a:lumOff val="40000"/>
                </a:schemeClr>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微软雅黑" panose="020B0503020204020204" charset="-122"/>
              <a:ea typeface="微软雅黑" panose="020B0503020204020204" charset="-122"/>
              <a:sym typeface="+mn-ea"/>
            </a:endParaRPr>
          </a:p>
        </p:txBody>
      </p:sp>
      <p:sp>
        <p:nvSpPr>
          <p:cNvPr id="4" name="Shape1"/>
          <p:cNvSpPr/>
          <p:nvPr>
            <p:custDataLst>
              <p:tags r:id="rId2"/>
            </p:custDataLst>
          </p:nvPr>
        </p:nvSpPr>
        <p:spPr>
          <a:xfrm flipH="1">
            <a:off x="7487099" y="3747563"/>
            <a:ext cx="2728595" cy="2526665"/>
          </a:xfrm>
          <a:prstGeom prst="roundRect">
            <a:avLst>
              <a:gd name="adj" fmla="val 6559"/>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lvl="0" algn="ctr">
              <a:buClrTx/>
              <a:buSzTx/>
              <a:buFontTx/>
            </a:pPr>
            <a:endParaRPr lang="zh-CN" altLang="en-US" sz="1400">
              <a:solidFill>
                <a:schemeClr val="accent1"/>
              </a:solidFill>
              <a:latin typeface="微软雅黑" panose="020B0503020204020204" charset="-122"/>
              <a:ea typeface="微软雅黑" panose="020B0503020204020204" charset="-122"/>
              <a:sym typeface="+mn-ea"/>
            </a:endParaRPr>
          </a:p>
        </p:txBody>
      </p:sp>
      <p:sp>
        <p:nvSpPr>
          <p:cNvPr id="3" name="Shape2"/>
          <p:cNvSpPr/>
          <p:nvPr>
            <p:custDataLst>
              <p:tags r:id="rId4"/>
            </p:custDataLst>
          </p:nvPr>
        </p:nvSpPr>
        <p:spPr>
          <a:xfrm flipH="1">
            <a:off x="9215120" y="902335"/>
            <a:ext cx="2728595" cy="2526665"/>
          </a:xfrm>
          <a:prstGeom prst="roundRect">
            <a:avLst>
              <a:gd name="adj" fmla="val 6559"/>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lvl="0" algn="ctr">
              <a:buClrTx/>
              <a:buSzTx/>
              <a:buFontTx/>
            </a:pPr>
            <a:endParaRPr lang="zh-CN" altLang="en-US" sz="1400">
              <a:solidFill>
                <a:schemeClr val="accent1"/>
              </a:solidFill>
              <a:latin typeface="微软雅黑" panose="020B0503020204020204" charset="-122"/>
              <a:ea typeface="微软雅黑" panose="020B0503020204020204" charset="-122"/>
              <a:sym typeface="+mn-ea"/>
            </a:endParaRPr>
          </a:p>
        </p:txBody>
      </p:sp>
      <p:sp>
        <p:nvSpPr>
          <p:cNvPr id="6" name="Shape3"/>
          <p:cNvSpPr/>
          <p:nvPr>
            <p:custDataLst>
              <p:tags r:id="rId6"/>
            </p:custDataLst>
          </p:nvPr>
        </p:nvSpPr>
        <p:spPr>
          <a:xfrm flipH="1">
            <a:off x="6072001" y="942022"/>
            <a:ext cx="2728595" cy="2526665"/>
          </a:xfrm>
          <a:prstGeom prst="roundRect">
            <a:avLst>
              <a:gd name="adj" fmla="val 6559"/>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lvl="0" algn="ctr">
              <a:buClrTx/>
              <a:buSzTx/>
              <a:buFontTx/>
            </a:pPr>
            <a:endParaRPr lang="zh-CN" altLang="en-US" sz="1400">
              <a:solidFill>
                <a:schemeClr val="accent1"/>
              </a:solidFill>
              <a:latin typeface="微软雅黑" panose="020B0503020204020204" charset="-122"/>
              <a:ea typeface="微软雅黑" panose="020B0503020204020204" charset="-122"/>
              <a:sym typeface="+mn-ea"/>
            </a:endParaRPr>
          </a:p>
        </p:txBody>
      </p:sp>
      <p:sp>
        <p:nvSpPr>
          <p:cNvPr id="968" name="circle1"/>
          <p:cNvSpPr/>
          <p:nvPr>
            <p:custDataLst>
              <p:tags r:id="rId8"/>
            </p:custDataLst>
          </p:nvPr>
        </p:nvSpPr>
        <p:spPr>
          <a:xfrm rot="5400000">
            <a:off x="569657" y="403860"/>
            <a:ext cx="996950" cy="996950"/>
          </a:xfrm>
          <a:prstGeom prst="ellipse">
            <a:avLst/>
          </a:prstGeom>
          <a:gradFill>
            <a:gsLst>
              <a:gs pos="0">
                <a:schemeClr val="accent1">
                  <a:lumMod val="75000"/>
                  <a:lumOff val="25000"/>
                </a:schemeClr>
              </a:gs>
              <a:gs pos="100000">
                <a:schemeClr val="accent1"/>
              </a:gs>
            </a:gsLst>
            <a:lin ang="2700000" scaled="0"/>
          </a:gra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spcBef>
                <a:spcPct val="0"/>
              </a:spcBef>
              <a:spcAft>
                <a:spcPct val="0"/>
              </a:spcAft>
              <a:buClrTx/>
              <a:buSzTx/>
              <a:buFontTx/>
            </a:pPr>
            <a:endParaRPr>
              <a:solidFill>
                <a:schemeClr val="accent1"/>
              </a:solidFill>
              <a:latin typeface="微软雅黑" panose="020B0503020204020204" charset="-122"/>
              <a:ea typeface="微软雅黑" panose="020B0503020204020204" charset="-122"/>
              <a:cs typeface="Calibri" panose="020F0502020204030204"/>
              <a:sym typeface="Calibri" panose="020F0502020204030204"/>
            </a:endParaRPr>
          </a:p>
        </p:txBody>
      </p:sp>
      <p:sp>
        <p:nvSpPr>
          <p:cNvPr id="8" name="Text1"/>
          <p:cNvSpPr txBox="1"/>
          <p:nvPr>
            <p:custDataLst>
              <p:tags r:id="rId9"/>
            </p:custDataLst>
          </p:nvPr>
        </p:nvSpPr>
        <p:spPr>
          <a:xfrm>
            <a:off x="775335" y="1605280"/>
            <a:ext cx="4919345" cy="600075"/>
          </a:xfrm>
          <a:prstGeom prst="rect">
            <a:avLst/>
          </a:prstGeom>
          <a:noFill/>
          <a:ln>
            <a:noFill/>
          </a:ln>
        </p:spPr>
        <p:txBody>
          <a:bodyPr spcFirstLastPara="1" wrap="square" lIns="91425" tIns="45700" rIns="91425" bIns="45700"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3200" b="1">
                <a:solidFill>
                  <a:schemeClr val="accent1"/>
                </a:solidFill>
                <a:latin typeface="思源黑体 CN" panose="020B0500000000000000" pitchFamily="34" charset="-122"/>
                <a:ea typeface="思源黑体 CN" panose="020B0500000000000000" pitchFamily="34" charset="-122"/>
                <a:cs typeface="思源黑体 CN Heavy" panose="020B0A00000000000000" charset="-122"/>
                <a:sym typeface="思源黑体 CN" panose="020B0500000000000000" pitchFamily="34" charset="-122"/>
              </a:rPr>
              <a:t>高血压的危害：眼部问题</a:t>
            </a:r>
            <a:endParaRPr lang="en-US" altLang="zh-CN" sz="3200" b="1">
              <a:solidFill>
                <a:schemeClr val="accent1"/>
              </a:solidFill>
              <a:latin typeface="思源黑体 CN" panose="020B0500000000000000" pitchFamily="34" charset="-122"/>
              <a:ea typeface="思源黑体 CN" panose="020B0500000000000000" pitchFamily="34" charset="-122"/>
              <a:cs typeface="思源黑体 CN Heavy" panose="020B0A00000000000000" charset="-122"/>
              <a:sym typeface="思源黑体 CN" panose="020B0500000000000000" pitchFamily="34" charset="-122"/>
            </a:endParaRPr>
          </a:p>
        </p:txBody>
      </p:sp>
      <p:sp>
        <p:nvSpPr>
          <p:cNvPr id="9" name="Text2"/>
          <p:cNvSpPr txBox="1"/>
          <p:nvPr>
            <p:custDataLst>
              <p:tags r:id="rId10"/>
            </p:custDataLst>
          </p:nvPr>
        </p:nvSpPr>
        <p:spPr>
          <a:xfrm>
            <a:off x="749935" y="2284730"/>
            <a:ext cx="4944745" cy="3414395"/>
          </a:xfrm>
          <a:prstGeom prst="rect">
            <a:avLst/>
          </a:prstGeom>
          <a:noFill/>
          <a:ln>
            <a:noFill/>
          </a:ln>
        </p:spPr>
        <p:txBody>
          <a:bodyPr spcFirstLastPara="1" wrap="square" lIns="91425" tIns="45700" rIns="91425" bIns="45700" anchor="t" anchorCtr="0">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spcBef>
                <a:spcPts val="300"/>
              </a:spcBef>
              <a:spcAft>
                <a:spcPts val="300"/>
              </a:spcAft>
            </a:pPr>
            <a:r>
              <a:rPr lang="en-US" altLang="zh-CN" sz="1400">
                <a:latin typeface="思源黑体 CN" panose="020B0500000000000000" pitchFamily="34" charset="-122"/>
                <a:ea typeface="思源黑体 CN" panose="020B0500000000000000" pitchFamily="34" charset="-122"/>
                <a:cs typeface="思源黑体 CN Normal" panose="020B0400000000000000" charset="-122"/>
                <a:sym typeface="思源黑体 CN" panose="020B0500000000000000" pitchFamily="34" charset="-122"/>
              </a:rPr>
              <a:t>1. 视力问题：高血压会导致眼睛供血不足，进而影响视网膜的正常功能。长期不受控制的高血压可能导致视力模糊、视野缺失或失明等严重问题。
2. 黄斑病变：高血压患者更容易出现黄斑病变，即视网膜黄斑区发生结构和功能异常。这可能导致中央视力减退、失明或出现扭曲变形的视觉，严重影响日常生活质量。
3. 眼底出血：高血压引起的血管病变可能导致眼底出血，严重影响视力。眼底出血可表现为眼底出现红斑、出血斑块或病态血管，可能需进行眼科治疗以避免进一步损伤。
4. 青光眼：高血压与青光眼有一定的关联。长期高血压可能增加眼内压，进而增加患青光眼的风险。青光眼可导致视神经损伤，严重时可致盲，早期发现与治疗至关重要。</a:t>
            </a:r>
            <a:endParaRPr lang="en-US" altLang="zh-CN" sz="1400">
              <a:latin typeface="思源黑体 CN" panose="020B0500000000000000" pitchFamily="34" charset="-122"/>
              <a:ea typeface="思源黑体 CN" panose="020B0500000000000000" pitchFamily="34" charset="-122"/>
              <a:cs typeface="思源黑体 CN Normal" panose="020B0400000000000000" charset="-122"/>
              <a:sym typeface="思源黑体 CN" panose="020B0500000000000000" pitchFamily="34" charset="-122"/>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Oval 29"/>
          <p:cNvSpPr/>
          <p:nvPr>
            <p:custDataLst>
              <p:tags r:id="rId1"/>
            </p:custDataLst>
          </p:nvPr>
        </p:nvSpPr>
        <p:spPr>
          <a:xfrm>
            <a:off x="3183316" y="516316"/>
            <a:ext cx="5825369" cy="5825369"/>
          </a:xfrm>
          <a:prstGeom prst="ellipse">
            <a:avLst/>
          </a:prstGeom>
          <a:gradFill flip="none" rotWithShape="1">
            <a:gsLst>
              <a:gs pos="0">
                <a:schemeClr val="accent1">
                  <a:alpha val="50000"/>
                </a:schemeClr>
              </a:gs>
              <a:gs pos="100000">
                <a:schemeClr val="accent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en-ID" sz="3600"/>
          </a:p>
        </p:txBody>
      </p:sp>
      <p:sp>
        <p:nvSpPr>
          <p:cNvPr id="9" name="Rectangle: Rounded Corners 8"/>
          <p:cNvSpPr/>
          <p:nvPr>
            <p:custDataLst>
              <p:tags r:id="rId2"/>
            </p:custDataLst>
          </p:nvPr>
        </p:nvSpPr>
        <p:spPr>
          <a:xfrm>
            <a:off x="1581785" y="2550795"/>
            <a:ext cx="9027795" cy="1757680"/>
          </a:xfrm>
          <a:prstGeom prst="roundRect">
            <a:avLst>
              <a:gd name="adj" fmla="val 50000"/>
            </a:avLst>
          </a:pr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en-ID"/>
          </a:p>
        </p:txBody>
      </p:sp>
      <p:sp>
        <p:nvSpPr>
          <p:cNvPr id="11" name="Text1"/>
          <p:cNvSpPr txBox="1"/>
          <p:nvPr>
            <p:custDataLst>
              <p:tags r:id="rId3"/>
            </p:custDataLst>
          </p:nvPr>
        </p:nvSpPr>
        <p:spPr>
          <a:xfrm>
            <a:off x="2118768" y="2860184"/>
            <a:ext cx="7953828" cy="922020"/>
          </a:xfrm>
          <a:prstGeom prst="rect">
            <a:avLst/>
          </a:prstGeom>
          <a:noFill/>
        </p:spPr>
        <p:txBody>
          <a:bodyPr wrap="square" rtlCol="0">
            <a:normAutofit/>
          </a:bodyPr>
          <a:lstStyle>
            <a:defPPr>
              <a:defRPr lang="en-US"/>
            </a:defPPr>
            <a:lvl1pPr marL="0" algn="ctr" defTabSz="914400" rtl="0" eaLnBrk="1" latinLnBrk="0" hangingPunct="1">
              <a:defRPr sz="7200" b="1" kern="1200" spc="100">
                <a:solidFill>
                  <a:srgbClr val="EF01C1"/>
                </a:solidFill>
                <a:latin typeface="Montserrat" panose="00000500000000000000" pitchFamily="2" charset="0"/>
                <a:ea typeface="+mn-ea"/>
                <a:cs typeface="Catamaran ExtraBold"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5400">
                <a:solidFill>
                  <a:schemeClr val="tx2"/>
                </a:solidFill>
                <a:latin typeface="微软雅黑" panose="020B0503020204020204" charset="-122"/>
                <a:ea typeface="微软雅黑" panose="020B0503020204020204" charset="-122"/>
                <a:cs typeface="思源黑体 CN Heavy" panose="020B0A00000000000000" charset="-122"/>
                <a:sym typeface="+mn-lt"/>
              </a:rPr>
              <a:t>高血压的预防</a:t>
            </a:r>
            <a:endParaRPr lang="zh-CN" altLang="en-US" sz="5400">
              <a:solidFill>
                <a:schemeClr val="tx2"/>
              </a:solidFill>
              <a:latin typeface="微软雅黑" panose="020B0503020204020204" charset="-122"/>
              <a:ea typeface="微软雅黑" panose="020B0503020204020204" charset="-122"/>
              <a:cs typeface="思源黑体 CN Heavy" panose="020B0A00000000000000" charset="-122"/>
              <a:sym typeface="+mn-lt"/>
            </a:endParaRPr>
          </a:p>
        </p:txBody>
      </p:sp>
      <p:sp>
        <p:nvSpPr>
          <p:cNvPr id="12" name="Text2"/>
          <p:cNvSpPr txBox="1"/>
          <p:nvPr>
            <p:custDataLst>
              <p:tags r:id="rId4"/>
            </p:custDataLst>
          </p:nvPr>
        </p:nvSpPr>
        <p:spPr>
          <a:xfrm>
            <a:off x="2207423" y="3696335"/>
            <a:ext cx="7776518" cy="555945"/>
          </a:xfrm>
          <a:prstGeom prst="rect">
            <a:avLst/>
          </a:prstGeom>
          <a:noFill/>
        </p:spPr>
        <p:txBody>
          <a:bodyPr wrap="square"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a:solidFill>
                  <a:schemeClr val="tx2"/>
                </a:solidFill>
                <a:latin typeface="微软雅黑" panose="020B0503020204020204" charset="-122"/>
                <a:ea typeface="微软雅黑" panose="020B0503020204020204" charset="-122"/>
                <a:sym typeface="+mn-ea"/>
              </a:rPr>
              <a:t>Prevention of hypertension</a:t>
            </a:r>
            <a:endParaRPr lang="en-US" altLang="zh-CN" sz="1600">
              <a:solidFill>
                <a:schemeClr val="tx2"/>
              </a:solidFill>
              <a:latin typeface="微软雅黑" panose="020B0503020204020204" charset="-122"/>
              <a:ea typeface="微软雅黑" panose="020B0503020204020204" charset="-122"/>
              <a:sym typeface="+mn-ea"/>
            </a:endParaRPr>
          </a:p>
        </p:txBody>
      </p:sp>
      <p:sp>
        <p:nvSpPr>
          <p:cNvPr id="2" name="Text3"/>
          <p:cNvSpPr txBox="1"/>
          <p:nvPr>
            <p:custDataLst>
              <p:tags r:id="rId5"/>
            </p:custDataLst>
          </p:nvPr>
        </p:nvSpPr>
        <p:spPr>
          <a:xfrm>
            <a:off x="5147627" y="1093856"/>
            <a:ext cx="1896110" cy="1585240"/>
          </a:xfrm>
          <a:prstGeom prst="rect">
            <a:avLst/>
          </a:prstGeom>
          <a:noFill/>
        </p:spPr>
        <p:txBody>
          <a:bodyPr wrap="none"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600">
                <a:solidFill>
                  <a:schemeClr val="tx2"/>
                </a:solidFill>
                <a:latin typeface="微软雅黑" panose="020B0503020204020204" charset="-122"/>
                <a:ea typeface="微软雅黑" panose="020B0503020204020204" charset="-122"/>
              </a:rPr>
              <a:t>03</a:t>
            </a:r>
            <a:endParaRPr lang="en-US" altLang="zh-CN" sz="9600">
              <a:solidFill>
                <a:schemeClr val="tx2"/>
              </a:solidFill>
              <a:latin typeface="微软雅黑" panose="020B0503020204020204" charset="-122"/>
              <a:ea typeface="微软雅黑" panose="020B0503020204020204" charset="-122"/>
            </a:endParaRPr>
          </a:p>
        </p:txBody>
      </p:sp>
    </p:spTree>
  </p:cSld>
  <p:clrMapOvr>
    <a:overrideClrMapping bg1="lt1" tx1="dk1" bg2="lt2" tx2="dk2" accent1="accent1" accent2="accent2" accent3="accent3" accent4="accent4" accent5="accent5" accent6="accent6" hlink="hlink" folHlink="folHlink"/>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平滑1"/>
          <p:cNvSpPr/>
          <p:nvPr>
            <p:custDataLst>
              <p:tags r:id="rId1"/>
            </p:custDataLst>
          </p:nvPr>
        </p:nvSpPr>
        <p:spPr>
          <a:xfrm rot="14340000">
            <a:off x="-2850515" y="-2977514"/>
            <a:ext cx="5955030" cy="5955030"/>
          </a:xfrm>
          <a:prstGeom prst="ellipse">
            <a:avLst/>
          </a:prstGeom>
          <a:gradFill>
            <a:gsLst>
              <a:gs pos="0">
                <a:schemeClr val="accent1">
                  <a:lumMod val="60000"/>
                  <a:lumOff val="40000"/>
                  <a:alpha val="0"/>
                </a:schemeClr>
              </a:gs>
              <a:gs pos="100000">
                <a:schemeClr val="accent1">
                  <a:lumMod val="60000"/>
                  <a:lumOff val="40000"/>
                </a:schemeClr>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微软雅黑" panose="020B0503020204020204" charset="-122"/>
              <a:ea typeface="微软雅黑" panose="020B0503020204020204" charset="-122"/>
              <a:sym typeface="+mn-ea"/>
            </a:endParaRPr>
          </a:p>
        </p:txBody>
      </p:sp>
      <p:sp>
        <p:nvSpPr>
          <p:cNvPr id="3" name="Text1"/>
          <p:cNvSpPr txBox="1">
            <a:spLocks noGrp="1"/>
          </p:cNvSpPr>
          <p:nvPr>
            <p:custDataLst>
              <p:tags r:id="rId2"/>
            </p:custDataLst>
          </p:nvPr>
        </p:nvSpPr>
        <p:spPr>
          <a:xfrm>
            <a:off x="6184171" y="1177992"/>
            <a:ext cx="4681084" cy="509381"/>
          </a:xfrm>
          <a:prstGeom prst="rect">
            <a:avLst/>
          </a:prstGeom>
        </p:spPr>
        <p:txBody>
          <a:bodyPr wrap="square">
            <a:normAutofit/>
          </a:bodyPr>
          <a:lstStyle>
            <a:defPPr>
              <a:defRPr lang="en-US"/>
            </a:defPPr>
            <a:lvl1pPr marL="0" algn="l" defTabSz="914400" rtl="0" eaLnBrk="1" latinLnBrk="0" hangingPunct="1">
              <a:lnSpc>
                <a:spcPct val="90000"/>
              </a:lnSpc>
              <a:spcBef>
                <a:spcPct val="0"/>
              </a:spcBef>
              <a:buNone/>
              <a:defRPr sz="2400" kern="1200">
                <a:solidFill>
                  <a:schemeClr val="bg1"/>
                </a:solidFill>
                <a:latin typeface="阿里巴巴普惠体 B" panose="00020600040101010101" pitchFamily="18" charset="-122"/>
                <a:ea typeface="阿里巴巴普惠体" panose="00020600040101010101" pitchFamily="18" charset="-122"/>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0"/>
              </a:spcBef>
              <a:spcAft>
                <a:spcPct val="0"/>
              </a:spcAft>
              <a:buClrTx/>
              <a:buSzTx/>
              <a:buFontTx/>
              <a:buNone/>
              <a:defRPr/>
            </a:pPr>
            <a:r>
              <a:rPr lang="zh-CN" altLang="en-US" b="1" noProof="0">
                <a:ln>
                  <a:noFill/>
                </a:ln>
                <a:solidFill>
                  <a:schemeClr val="accent1"/>
                </a:solidFill>
                <a:effectLst/>
                <a:uLnTx/>
                <a:uFillTx/>
                <a:latin typeface="思源黑体 CN" panose="020B0500000000000000" pitchFamily="34" charset="-122"/>
                <a:ea typeface="思源黑体 CN" panose="020B0500000000000000" pitchFamily="34" charset="-122"/>
                <a:sym typeface="思源黑体 CN" panose="020B0500000000000000" pitchFamily="34" charset="-122"/>
              </a:rPr>
              <a:t>原因</a:t>
            </a:r>
            <a:endParaRPr lang="zh-CN" altLang="en-US" b="1" noProof="0">
              <a:ln>
                <a:noFill/>
              </a:ln>
              <a:solidFill>
                <a:schemeClr val="accent1"/>
              </a:solidFill>
              <a:effectLst/>
              <a:uLnTx/>
              <a:uFillTx/>
              <a:latin typeface="思源黑体 CN" panose="020B0500000000000000" pitchFamily="34" charset="-122"/>
              <a:ea typeface="思源黑体 CN" panose="020B0500000000000000" pitchFamily="34" charset="-122"/>
              <a:sym typeface="思源黑体 CN" panose="020B0500000000000000" pitchFamily="34" charset="-122"/>
            </a:endParaRPr>
          </a:p>
        </p:txBody>
      </p:sp>
      <p:sp>
        <p:nvSpPr>
          <p:cNvPr id="120" name="Text2"/>
          <p:cNvSpPr txBox="1"/>
          <p:nvPr>
            <p:custDataLst>
              <p:tags r:id="rId3"/>
            </p:custDataLst>
          </p:nvPr>
        </p:nvSpPr>
        <p:spPr>
          <a:xfrm>
            <a:off x="6129020" y="2018665"/>
            <a:ext cx="5097145" cy="3523615"/>
          </a:xfrm>
          <a:prstGeom prst="rect">
            <a:avLst/>
          </a:prstGeom>
          <a:noFill/>
        </p:spPr>
        <p:txBody>
          <a:bodyPr wrap="square"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spcBef>
                <a:spcPts val="300"/>
              </a:spcBef>
              <a:spcAft>
                <a:spcPts val="300"/>
              </a:spcAft>
              <a:defRPr/>
            </a:pPr>
            <a:r>
              <a:rPr lang="zh-CN" altLang="en-US" sz="1400" kern="0">
                <a:latin typeface="思源黑体 CN" panose="020B0500000000000000" pitchFamily="34" charset="-122"/>
                <a:ea typeface="思源黑体 CN" panose="020B0500000000000000" pitchFamily="34" charset="-122"/>
                <a:sym typeface="思源黑体 CN" panose="020B0500000000000000" pitchFamily="34" charset="-122"/>
              </a:rPr>
              <a:t>1. 遗传因素：个体的遗传因素对患高血压的风险起着重要作用。有家族史的人更容易患上高血压。
2. 生活方式因素：不良的生活方式习惯也是引发高血压的常见原因。例如，高盐饮食、高脂肪和高胆固醇摄入、缺乏运动、过度饮酒和吸烟等。这些不良习惯会增加血压升高的风险。</a:t>
            </a:r>
            <a:endParaRPr lang="zh-CN" altLang="en-US" sz="1400" kern="0">
              <a:latin typeface="思源黑体 CN" panose="020B0500000000000000" pitchFamily="34" charset="-122"/>
              <a:ea typeface="思源黑体 CN" panose="020B0500000000000000" pitchFamily="34" charset="-122"/>
              <a:sym typeface="思源黑体 CN" panose="020B0500000000000000" pitchFamily="34" charset="-122"/>
            </a:endParaRPr>
          </a:p>
        </p:txBody>
      </p:sp>
      <p:grpSp>
        <p:nvGrpSpPr>
          <p:cNvPr id="4" name="组合 3"/>
          <p:cNvGrpSpPr/>
          <p:nvPr/>
        </p:nvGrpSpPr>
        <p:grpSpPr>
          <a:xfrm>
            <a:off x="6230826" y="1644433"/>
            <a:ext cx="4092098" cy="120864"/>
            <a:chOff x="7606416" y="1550405"/>
            <a:chExt cx="4092098" cy="120864"/>
          </a:xfrm>
        </p:grpSpPr>
        <p:sp>
          <p:nvSpPr>
            <p:cNvPr id="5" name="平行四边形 4"/>
            <p:cNvSpPr/>
            <p:nvPr userDrawn="1">
              <p:custDataLst>
                <p:tags r:id="rId4"/>
              </p:custDataLst>
            </p:nvPr>
          </p:nvSpPr>
          <p:spPr>
            <a:xfrm flipH="1" flipV="1">
              <a:off x="7606416" y="1550405"/>
              <a:ext cx="134420" cy="120864"/>
            </a:xfrm>
            <a:prstGeom prst="parallelogram">
              <a:avLst>
                <a:gd name="adj" fmla="val 64387"/>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endParaRPr>
            </a:p>
          </p:txBody>
        </p:sp>
        <p:sp>
          <p:nvSpPr>
            <p:cNvPr id="6" name="平行四边形 5"/>
            <p:cNvSpPr/>
            <p:nvPr userDrawn="1">
              <p:custDataLst>
                <p:tags r:id="rId5"/>
              </p:custDataLst>
            </p:nvPr>
          </p:nvSpPr>
          <p:spPr>
            <a:xfrm flipH="1" flipV="1">
              <a:off x="7742178" y="1550405"/>
              <a:ext cx="134420" cy="120864"/>
            </a:xfrm>
            <a:prstGeom prst="parallelogram">
              <a:avLst>
                <a:gd name="adj" fmla="val 64387"/>
              </a:avLst>
            </a:prstGeom>
            <a:solidFill>
              <a:schemeClr val="accent1">
                <a:alpha val="7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endParaRPr>
            </a:p>
          </p:txBody>
        </p:sp>
        <p:sp>
          <p:nvSpPr>
            <p:cNvPr id="11" name="平行四边形 10"/>
            <p:cNvSpPr/>
            <p:nvPr userDrawn="1">
              <p:custDataLst>
                <p:tags r:id="rId6"/>
              </p:custDataLst>
            </p:nvPr>
          </p:nvSpPr>
          <p:spPr>
            <a:xfrm flipH="1" flipV="1">
              <a:off x="7877939" y="1550405"/>
              <a:ext cx="134420" cy="120864"/>
            </a:xfrm>
            <a:prstGeom prst="parallelogram">
              <a:avLst>
                <a:gd name="adj" fmla="val 64387"/>
              </a:avLst>
            </a:prstGeom>
            <a:solidFill>
              <a:schemeClr val="accent1">
                <a:alpha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endParaRPr>
            </a:p>
          </p:txBody>
        </p:sp>
        <p:sp>
          <p:nvSpPr>
            <p:cNvPr id="12" name="平行四边形 11"/>
            <p:cNvSpPr/>
            <p:nvPr userDrawn="1">
              <p:custDataLst>
                <p:tags r:id="rId7"/>
              </p:custDataLst>
            </p:nvPr>
          </p:nvSpPr>
          <p:spPr>
            <a:xfrm flipH="1" flipV="1">
              <a:off x="8013701" y="1550405"/>
              <a:ext cx="134420" cy="120864"/>
            </a:xfrm>
            <a:prstGeom prst="parallelogram">
              <a:avLst>
                <a:gd name="adj" fmla="val 64387"/>
              </a:avLst>
            </a:prstGeom>
            <a:solidFill>
              <a:schemeClr val="accent1">
                <a:alpha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endParaRPr>
            </a:p>
          </p:txBody>
        </p:sp>
        <p:cxnSp>
          <p:nvCxnSpPr>
            <p:cNvPr id="13" name="直接连接符 12"/>
            <p:cNvCxnSpPr/>
            <p:nvPr userDrawn="1">
              <p:custDataLst>
                <p:tags r:id="rId8"/>
              </p:custDataLst>
            </p:nvPr>
          </p:nvCxnSpPr>
          <p:spPr>
            <a:xfrm>
              <a:off x="8166027" y="1554889"/>
              <a:ext cx="3532487" cy="0"/>
            </a:xfrm>
            <a:prstGeom prst="line">
              <a:avLst/>
            </a:prstGeom>
            <a:ln>
              <a:gradFill flip="none" rotWithShape="1">
                <a:gsLst>
                  <a:gs pos="0">
                    <a:schemeClr val="accent1">
                      <a:alpha val="0"/>
                    </a:schemeClr>
                  </a:gs>
                  <a:gs pos="55000">
                    <a:schemeClr val="accent1">
                      <a:alpha val="40000"/>
                    </a:schemeClr>
                  </a:gs>
                </a:gsLst>
                <a:lin ang="10800000" scaled="1"/>
              </a:gradFill>
            </a:ln>
          </p:spPr>
          <p:style>
            <a:lnRef idx="1">
              <a:schemeClr val="accent1"/>
            </a:lnRef>
            <a:fillRef idx="0">
              <a:schemeClr val="accent1"/>
            </a:fillRef>
            <a:effectRef idx="0">
              <a:schemeClr val="accent1"/>
            </a:effectRef>
            <a:fontRef idx="minor">
              <a:schemeClr val="tx1"/>
            </a:fontRef>
          </p:style>
        </p:cxnSp>
      </p:grpSp>
      <p:sp>
        <p:nvSpPr>
          <p:cNvPr id="136" name="Shape1"/>
          <p:cNvSpPr/>
          <p:nvPr>
            <p:custDataLst>
              <p:tags r:id="rId9"/>
            </p:custDataLst>
          </p:nvPr>
        </p:nvSpPr>
        <p:spPr>
          <a:xfrm>
            <a:off x="1207770" y="1272540"/>
            <a:ext cx="4157980" cy="4636770"/>
          </a:xfrm>
          <a:prstGeom prst="roundRect">
            <a:avLst>
              <a:gd name="adj" fmla="val 2550"/>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p>
        </p:txBody>
      </p:sp>
    </p:spTree>
    <p:custDataLst>
      <p:tags r:id="rId11"/>
    </p:custDataLst>
  </p:cSld>
  <p:clrMapOvr>
    <a:masterClrMapping/>
  </p:clrMapOvr>
  <mc:AlternateContent xmlns:mc="http://schemas.openxmlformats.org/markup-compatibility/2006">
    <mc:Choice xmlns:p14="http://schemas.microsoft.com/office/powerpoint/2010/main" Requires="p14">
      <p:transition spd="slow" p14:dur="2000">
        <p:cover dir="lu"/>
      </p:transition>
    </mc:Choice>
    <mc:Fallback>
      <p:transition spd="slow">
        <p:cover dir="l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平滑1"/>
          <p:cNvSpPr/>
          <p:nvPr>
            <p:custDataLst>
              <p:tags r:id="rId1"/>
            </p:custDataLst>
          </p:nvPr>
        </p:nvSpPr>
        <p:spPr>
          <a:xfrm rot="7260000" flipH="1">
            <a:off x="9068055" y="-2796076"/>
            <a:ext cx="5955030" cy="5955030"/>
          </a:xfrm>
          <a:prstGeom prst="ellipse">
            <a:avLst/>
          </a:prstGeom>
          <a:gradFill>
            <a:gsLst>
              <a:gs pos="0">
                <a:schemeClr val="accent1">
                  <a:lumMod val="60000"/>
                  <a:lumOff val="40000"/>
                  <a:alpha val="0"/>
                </a:schemeClr>
              </a:gs>
              <a:gs pos="100000">
                <a:schemeClr val="accent1">
                  <a:lumMod val="60000"/>
                  <a:lumOff val="40000"/>
                </a:schemeClr>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微软雅黑" panose="020B0503020204020204" charset="-122"/>
              <a:ea typeface="微软雅黑" panose="020B0503020204020204" charset="-122"/>
              <a:sym typeface="+mn-ea"/>
            </a:endParaRPr>
          </a:p>
        </p:txBody>
      </p:sp>
      <p:sp>
        <p:nvSpPr>
          <p:cNvPr id="2" name="Shape1"/>
          <p:cNvSpPr/>
          <p:nvPr>
            <p:custDataLst>
              <p:tags r:id="rId2"/>
            </p:custDataLst>
          </p:nvPr>
        </p:nvSpPr>
        <p:spPr>
          <a:xfrm>
            <a:off x="695381" y="3716656"/>
            <a:ext cx="3415030" cy="3061970"/>
          </a:xfrm>
          <a:prstGeom prst="roundRect">
            <a:avLst>
              <a:gd name="adj" fmla="val 2682"/>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lnSpc>
                <a:spcPct val="150000"/>
              </a:lnSpc>
            </a:pPr>
            <a:endParaRPr lang="zh-CN" altLang="en-US">
              <a:cs typeface="+mn-ea"/>
              <a:sym typeface="+mn-lt"/>
            </a:endParaRPr>
          </a:p>
        </p:txBody>
      </p:sp>
      <p:sp>
        <p:nvSpPr>
          <p:cNvPr id="3" name="Text1"/>
          <p:cNvSpPr txBox="1"/>
          <p:nvPr>
            <p:custDataLst>
              <p:tags r:id="rId4"/>
            </p:custDataLst>
          </p:nvPr>
        </p:nvSpPr>
        <p:spPr>
          <a:xfrm>
            <a:off x="747395" y="1263015"/>
            <a:ext cx="10696575" cy="2299970"/>
          </a:xfrm>
          <a:prstGeom prst="rect">
            <a:avLst/>
          </a:prstGeom>
          <a:noFill/>
        </p:spPr>
        <p:txBody>
          <a:bodyPr wrap="square" rtlCol="0" anchor="t">
            <a:normAutofit fontScale="90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150000"/>
              </a:lnSpc>
              <a:spcBef>
                <a:spcPts val="300"/>
              </a:spcBef>
              <a:spcAft>
                <a:spcPts val="300"/>
              </a:spcAft>
              <a:buClrTx/>
              <a:buSzTx/>
              <a:buNone/>
            </a:pPr>
            <a:r>
              <a:rPr lang="zh-CN" altLang="en-US" sz="1400">
                <a:latin typeface="思源黑体 CN" panose="020B0500000000000000" pitchFamily="34" charset="-122"/>
                <a:ea typeface="思源黑体 CN" panose="020B0500000000000000" pitchFamily="34" charset="-122"/>
                <a:sym typeface="思源黑体 CN" panose="020B0500000000000000" pitchFamily="34" charset="-122"/>
              </a:rPr>
              <a:t>1. 低盐饮食：高盐摄入被认为是高血压发病的一个重要原因。合理控制盐的摄入有助于预防和改善高血压。建议每天摄入的食盐量不超过6克，尽量避免食用高盐食品，如咸菜、腌制肉类、方便面等。可以选择使用低钠盐调味，并多食用新鲜的蔬菜、水果和豆类等富含钾的食物。
2. 膳食均衡：保持膳食的平衡也是高血压患者需要注意的。应合理安排营养摄入，多食用富含蛋白质、维生素和矿物质的食物，如鱼类、瘦肉、全谷物、蔬菜和水果。同时，减少饱和脂肪和胆固醇的摄入，避免食用过多的肥肉、糕点、糖果和油炸食品。适当控制碳水化合物的摄入量，选择粗粮和杂粮类食物。
3. 控制饮酒：饮酒对高血压患者有一定的影响。过量饮酒会导致血压升高，增加心脏负担。因此，高血压患者应尽量控制酒精的摄入，男性每天不超过两个标准单位，女性不超过一个标准单位。一个标准单位相当于一瓶啤酒、一杯白酒或一杯葡萄酒。同时，可以选择不含酒精的饮品来代替酒精饮品。如果患者有酒精依赖症，应尽快戒酒。</a:t>
            </a:r>
            <a:endParaRPr lang="zh-CN" altLang="en-US" sz="1400">
              <a:latin typeface="思源黑体 CN" panose="020B0500000000000000" pitchFamily="34" charset="-122"/>
              <a:ea typeface="思源黑体 CN" panose="020B0500000000000000" pitchFamily="34" charset="-122"/>
              <a:sym typeface="思源黑体 CN" panose="020B0500000000000000" pitchFamily="34" charset="-122"/>
            </a:endParaRPr>
          </a:p>
        </p:txBody>
      </p:sp>
      <p:sp>
        <p:nvSpPr>
          <p:cNvPr id="4" name="Shape2"/>
          <p:cNvSpPr/>
          <p:nvPr>
            <p:custDataLst>
              <p:tags r:id="rId5"/>
            </p:custDataLst>
          </p:nvPr>
        </p:nvSpPr>
        <p:spPr>
          <a:xfrm>
            <a:off x="4456486" y="3716656"/>
            <a:ext cx="3415030" cy="3061970"/>
          </a:xfrm>
          <a:prstGeom prst="roundRect">
            <a:avLst>
              <a:gd name="adj" fmla="val 2682"/>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lnSpc>
                <a:spcPct val="150000"/>
              </a:lnSpc>
            </a:pPr>
            <a:endParaRPr lang="zh-CN" altLang="en-US">
              <a:cs typeface="+mn-ea"/>
              <a:sym typeface="+mn-lt"/>
            </a:endParaRPr>
          </a:p>
        </p:txBody>
      </p:sp>
      <p:sp>
        <p:nvSpPr>
          <p:cNvPr id="7" name="Shape3"/>
          <p:cNvSpPr/>
          <p:nvPr>
            <p:custDataLst>
              <p:tags r:id="rId7"/>
            </p:custDataLst>
          </p:nvPr>
        </p:nvSpPr>
        <p:spPr>
          <a:xfrm>
            <a:off x="8183936" y="3716656"/>
            <a:ext cx="3415030" cy="3061970"/>
          </a:xfrm>
          <a:prstGeom prst="roundRect">
            <a:avLst>
              <a:gd name="adj" fmla="val 2682"/>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lnSpc>
                <a:spcPct val="150000"/>
              </a:lnSpc>
            </a:pPr>
            <a:endParaRPr lang="zh-CN" altLang="en-US">
              <a:cs typeface="+mn-ea"/>
              <a:sym typeface="+mn-lt"/>
            </a:endParaRPr>
          </a:p>
        </p:txBody>
      </p:sp>
      <p:sp>
        <p:nvSpPr>
          <p:cNvPr id="5" name="Text2"/>
          <p:cNvSpPr txBox="1"/>
          <p:nvPr>
            <p:custDataLst>
              <p:tags r:id="rId9"/>
            </p:custDataLst>
          </p:nvPr>
        </p:nvSpPr>
        <p:spPr>
          <a:xfrm>
            <a:off x="747712" y="635386"/>
            <a:ext cx="10076263" cy="600075"/>
          </a:xfrm>
          <a:prstGeom prst="rect">
            <a:avLst/>
          </a:prstGeom>
          <a:noFill/>
          <a:ln>
            <a:noFill/>
          </a:ln>
        </p:spPr>
        <p:txBody>
          <a:bodyPr spcFirstLastPara="1" wrap="square" lIns="91425" tIns="45700" rIns="91425" bIns="45700"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3200" b="1">
                <a:solidFill>
                  <a:schemeClr val="accent1"/>
                </a:solidFill>
                <a:latin typeface="思源黑体 CN" panose="020B0500000000000000" pitchFamily="34" charset="-122"/>
                <a:ea typeface="思源黑体 CN" panose="020B0500000000000000" pitchFamily="34" charset="-122"/>
                <a:cs typeface="思源黑体 CN Heavy" panose="020B0A00000000000000" charset="-122"/>
                <a:sym typeface="思源黑体 CN" panose="020B0500000000000000" pitchFamily="34" charset="-122"/>
              </a:rPr>
              <a:t>饮食</a:t>
            </a:r>
            <a:endParaRPr lang="en-US" altLang="zh-CN" sz="3200" b="1">
              <a:solidFill>
                <a:schemeClr val="accent1"/>
              </a:solidFill>
              <a:latin typeface="思源黑体 CN" panose="020B0500000000000000" pitchFamily="34" charset="-122"/>
              <a:ea typeface="思源黑体 CN" panose="020B0500000000000000" pitchFamily="34" charset="-122"/>
              <a:cs typeface="思源黑体 CN Heavy" panose="020B0A00000000000000" charset="-122"/>
              <a:sym typeface="思源黑体 CN" panose="020B0500000000000000" pitchFamily="34" charset="-122"/>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平滑1"/>
          <p:cNvSpPr/>
          <p:nvPr>
            <p:custDataLst>
              <p:tags r:id="rId1"/>
            </p:custDataLst>
          </p:nvPr>
        </p:nvSpPr>
        <p:spPr>
          <a:xfrm rot="14340000">
            <a:off x="-2850515" y="-2977514"/>
            <a:ext cx="5955030" cy="5955030"/>
          </a:xfrm>
          <a:prstGeom prst="ellipse">
            <a:avLst/>
          </a:prstGeom>
          <a:gradFill>
            <a:gsLst>
              <a:gs pos="0">
                <a:schemeClr val="accent1">
                  <a:lumMod val="60000"/>
                  <a:lumOff val="40000"/>
                  <a:alpha val="0"/>
                </a:schemeClr>
              </a:gs>
              <a:gs pos="100000">
                <a:schemeClr val="accent1">
                  <a:lumMod val="60000"/>
                  <a:lumOff val="40000"/>
                </a:schemeClr>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微软雅黑" panose="020B0503020204020204" charset="-122"/>
              <a:ea typeface="微软雅黑" panose="020B0503020204020204" charset="-122"/>
              <a:sym typeface="+mn-ea"/>
            </a:endParaRPr>
          </a:p>
        </p:txBody>
      </p:sp>
      <p:grpSp>
        <p:nvGrpSpPr>
          <p:cNvPr id="100" name="组合 99"/>
          <p:cNvGrpSpPr/>
          <p:nvPr/>
        </p:nvGrpSpPr>
        <p:grpSpPr>
          <a:xfrm>
            <a:off x="93656" y="-2405100"/>
            <a:ext cx="11882034" cy="11882034"/>
            <a:chOff x="93656" y="-2405100"/>
            <a:chExt cx="11882034" cy="11882034"/>
          </a:xfrm>
        </p:grpSpPr>
        <p:sp>
          <p:nvSpPr>
            <p:cNvPr id="4" name="椭圆 3"/>
            <p:cNvSpPr/>
            <p:nvPr/>
          </p:nvSpPr>
          <p:spPr>
            <a:xfrm>
              <a:off x="1784363" y="-714393"/>
              <a:ext cx="8500620" cy="8500620"/>
            </a:xfrm>
            <a:prstGeom prst="ellipse">
              <a:avLst/>
            </a:prstGeom>
            <a:noFill/>
            <a:ln w="3175">
              <a:gradFill>
                <a:gsLst>
                  <a:gs pos="0">
                    <a:schemeClr val="accent1">
                      <a:lumMod val="5000"/>
                      <a:lumOff val="95000"/>
                      <a:alpha val="0"/>
                    </a:schemeClr>
                  </a:gs>
                  <a:gs pos="57000">
                    <a:schemeClr val="accent1"/>
                  </a:gs>
                  <a:gs pos="100000">
                    <a:schemeClr val="bg1">
                      <a:alpha val="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a:cs typeface="+mn-cs"/>
              </a:endParaRPr>
            </a:p>
          </p:txBody>
        </p:sp>
        <p:sp>
          <p:nvSpPr>
            <p:cNvPr id="5" name="椭圆 4"/>
            <p:cNvSpPr/>
            <p:nvPr/>
          </p:nvSpPr>
          <p:spPr>
            <a:xfrm>
              <a:off x="3796612" y="1297856"/>
              <a:ext cx="4476122" cy="4476122"/>
            </a:xfrm>
            <a:prstGeom prst="ellipse">
              <a:avLst/>
            </a:prstGeom>
            <a:noFill/>
            <a:ln w="3175">
              <a:gradFill>
                <a:gsLst>
                  <a:gs pos="0">
                    <a:schemeClr val="accent1">
                      <a:lumMod val="5000"/>
                      <a:lumOff val="95000"/>
                      <a:alpha val="0"/>
                    </a:schemeClr>
                  </a:gs>
                  <a:gs pos="57000">
                    <a:schemeClr val="accent1"/>
                  </a:gs>
                  <a:gs pos="100000">
                    <a:schemeClr val="bg1">
                      <a:alpha val="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a:cs typeface="+mn-cs"/>
              </a:endParaRPr>
            </a:p>
          </p:txBody>
        </p:sp>
        <p:grpSp>
          <p:nvGrpSpPr>
            <p:cNvPr id="97" name="组合 96"/>
            <p:cNvGrpSpPr/>
            <p:nvPr/>
          </p:nvGrpSpPr>
          <p:grpSpPr>
            <a:xfrm>
              <a:off x="5079394" y="2408269"/>
              <a:ext cx="2041462" cy="2041462"/>
              <a:chOff x="4771793" y="2100668"/>
              <a:chExt cx="2656664" cy="2656664"/>
            </a:xfrm>
          </p:grpSpPr>
          <p:sp>
            <p:nvSpPr>
              <p:cNvPr id="19" name="椭圆 18"/>
              <p:cNvSpPr/>
              <p:nvPr/>
            </p:nvSpPr>
            <p:spPr>
              <a:xfrm>
                <a:off x="4771793" y="2100668"/>
                <a:ext cx="2656664" cy="2656664"/>
              </a:xfrm>
              <a:prstGeom prst="ellipse">
                <a:avLst/>
              </a:prstGeom>
              <a:gradFill flip="none" rotWithShape="1">
                <a:gsLst>
                  <a:gs pos="14000">
                    <a:schemeClr val="accent1">
                      <a:lumMod val="20000"/>
                      <a:lumOff val="80000"/>
                    </a:schemeClr>
                  </a:gs>
                  <a:gs pos="100000">
                    <a:schemeClr val="accent1">
                      <a:lumMod val="60000"/>
                      <a:lumOff val="4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solidFill>
                    <a:prstClr val="white"/>
                  </a:solidFill>
                  <a:latin typeface="等线"/>
                  <a:ea typeface="等线"/>
                </a:endParaRPr>
              </a:p>
            </p:txBody>
          </p:sp>
          <p:sp>
            <p:nvSpPr>
              <p:cNvPr id="20" name="椭圆 19"/>
              <p:cNvSpPr/>
              <p:nvPr/>
            </p:nvSpPr>
            <p:spPr>
              <a:xfrm>
                <a:off x="4771793" y="2100668"/>
                <a:ext cx="2656664" cy="2656664"/>
              </a:xfrm>
              <a:prstGeom prst="ellipse">
                <a:avLst/>
              </a:prstGeom>
              <a:gradFill flip="none" rotWithShape="1">
                <a:gsLst>
                  <a:gs pos="14000">
                    <a:schemeClr val="accent1"/>
                  </a:gs>
                  <a:gs pos="73000">
                    <a:schemeClr val="accent1"/>
                  </a:gs>
                </a:gsLst>
                <a:lin ang="2700000" scaled="1"/>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solidFill>
                    <a:prstClr val="white"/>
                  </a:solidFill>
                  <a:latin typeface="等线"/>
                  <a:ea typeface="等线"/>
                </a:endParaRPr>
              </a:p>
            </p:txBody>
          </p:sp>
        </p:grpSp>
        <p:grpSp>
          <p:nvGrpSpPr>
            <p:cNvPr id="62" name="组合 61"/>
            <p:cNvGrpSpPr/>
            <p:nvPr/>
          </p:nvGrpSpPr>
          <p:grpSpPr>
            <a:xfrm>
              <a:off x="1808167" y="1657929"/>
              <a:ext cx="934811" cy="934811"/>
              <a:chOff x="1808167" y="1657929"/>
              <a:chExt cx="934811" cy="934811"/>
            </a:xfrm>
          </p:grpSpPr>
          <p:sp>
            <p:nvSpPr>
              <p:cNvPr id="24" name="椭圆 23"/>
              <p:cNvSpPr/>
              <p:nvPr/>
            </p:nvSpPr>
            <p:spPr>
              <a:xfrm>
                <a:off x="1808167" y="1657929"/>
                <a:ext cx="934811" cy="934811"/>
              </a:xfrm>
              <a:prstGeom prst="ellipse">
                <a:avLst/>
              </a:prstGeom>
              <a:gradFill flip="none" rotWithShape="1">
                <a:gsLst>
                  <a:gs pos="14000">
                    <a:schemeClr val="accent1">
                      <a:lumMod val="20000"/>
                      <a:lumOff val="80000"/>
                    </a:schemeClr>
                  </a:gs>
                  <a:gs pos="100000">
                    <a:schemeClr val="accent1">
                      <a:lumMod val="60000"/>
                      <a:lumOff val="4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a:cs typeface="+mn-cs"/>
                </a:endParaRPr>
              </a:p>
            </p:txBody>
          </p:sp>
          <p:sp>
            <p:nvSpPr>
              <p:cNvPr id="25" name="椭圆 24"/>
              <p:cNvSpPr/>
              <p:nvPr/>
            </p:nvSpPr>
            <p:spPr>
              <a:xfrm>
                <a:off x="1808167" y="1657929"/>
                <a:ext cx="934811" cy="934811"/>
              </a:xfrm>
              <a:prstGeom prst="ellipse">
                <a:avLst/>
              </a:prstGeom>
              <a:gradFill flip="none" rotWithShape="1">
                <a:gsLst>
                  <a:gs pos="14000">
                    <a:schemeClr val="accent1"/>
                  </a:gs>
                  <a:gs pos="73000">
                    <a:schemeClr val="accent1"/>
                  </a:gs>
                </a:gsLst>
                <a:lin ang="2700000" scaled="1"/>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a:cs typeface="+mn-cs"/>
                </a:endParaRPr>
              </a:p>
            </p:txBody>
          </p:sp>
        </p:grpSp>
        <p:sp>
          <p:nvSpPr>
            <p:cNvPr id="57" name="椭圆 56"/>
            <p:cNvSpPr/>
            <p:nvPr/>
          </p:nvSpPr>
          <p:spPr>
            <a:xfrm>
              <a:off x="93656" y="-2405100"/>
              <a:ext cx="11882034" cy="11882034"/>
            </a:xfrm>
            <a:prstGeom prst="ellipse">
              <a:avLst/>
            </a:prstGeom>
            <a:noFill/>
            <a:ln w="3175">
              <a:gradFill>
                <a:gsLst>
                  <a:gs pos="0">
                    <a:schemeClr val="accent1">
                      <a:lumMod val="5000"/>
                      <a:lumOff val="95000"/>
                      <a:alpha val="0"/>
                    </a:schemeClr>
                  </a:gs>
                  <a:gs pos="57000">
                    <a:schemeClr val="accent1"/>
                  </a:gs>
                  <a:gs pos="100000">
                    <a:schemeClr val="bg1">
                      <a:alpha val="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a:cs typeface="+mn-cs"/>
              </a:endParaRPr>
            </a:p>
          </p:txBody>
        </p:sp>
        <p:grpSp>
          <p:nvGrpSpPr>
            <p:cNvPr id="63" name="组合 62"/>
            <p:cNvGrpSpPr/>
            <p:nvPr/>
          </p:nvGrpSpPr>
          <p:grpSpPr>
            <a:xfrm>
              <a:off x="1277582" y="3265442"/>
              <a:ext cx="934811" cy="934811"/>
              <a:chOff x="1808167" y="1657929"/>
              <a:chExt cx="934811" cy="934811"/>
            </a:xfrm>
          </p:grpSpPr>
          <p:sp>
            <p:nvSpPr>
              <p:cNvPr id="64" name="椭圆 63"/>
              <p:cNvSpPr/>
              <p:nvPr/>
            </p:nvSpPr>
            <p:spPr>
              <a:xfrm>
                <a:off x="1808167" y="1657929"/>
                <a:ext cx="934811" cy="934811"/>
              </a:xfrm>
              <a:prstGeom prst="ellipse">
                <a:avLst/>
              </a:prstGeom>
              <a:gradFill flip="none" rotWithShape="1">
                <a:gsLst>
                  <a:gs pos="14000">
                    <a:schemeClr val="accent1">
                      <a:lumMod val="20000"/>
                      <a:lumOff val="80000"/>
                    </a:schemeClr>
                  </a:gs>
                  <a:gs pos="100000">
                    <a:schemeClr val="accent1">
                      <a:lumMod val="60000"/>
                      <a:lumOff val="4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a:cs typeface="+mn-cs"/>
                </a:endParaRPr>
              </a:p>
            </p:txBody>
          </p:sp>
          <p:sp>
            <p:nvSpPr>
              <p:cNvPr id="65" name="椭圆 64"/>
              <p:cNvSpPr/>
              <p:nvPr/>
            </p:nvSpPr>
            <p:spPr>
              <a:xfrm>
                <a:off x="1808167" y="1657929"/>
                <a:ext cx="934811" cy="934811"/>
              </a:xfrm>
              <a:prstGeom prst="ellipse">
                <a:avLst/>
              </a:prstGeom>
              <a:gradFill flip="none" rotWithShape="1">
                <a:gsLst>
                  <a:gs pos="14000">
                    <a:schemeClr val="accent1"/>
                  </a:gs>
                  <a:gs pos="73000">
                    <a:schemeClr val="accent1"/>
                  </a:gs>
                </a:gsLst>
                <a:lin ang="2700000" scaled="1"/>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a:cs typeface="+mn-cs"/>
                </a:endParaRPr>
              </a:p>
            </p:txBody>
          </p:sp>
        </p:grpSp>
        <p:grpSp>
          <p:nvGrpSpPr>
            <p:cNvPr id="66" name="组合 65"/>
            <p:cNvGrpSpPr/>
            <p:nvPr/>
          </p:nvGrpSpPr>
          <p:grpSpPr>
            <a:xfrm>
              <a:off x="2114582" y="5017010"/>
              <a:ext cx="934811" cy="934811"/>
              <a:chOff x="1808167" y="1657929"/>
              <a:chExt cx="934811" cy="934811"/>
            </a:xfrm>
          </p:grpSpPr>
          <p:sp>
            <p:nvSpPr>
              <p:cNvPr id="67" name="椭圆 66"/>
              <p:cNvSpPr/>
              <p:nvPr/>
            </p:nvSpPr>
            <p:spPr>
              <a:xfrm>
                <a:off x="1808167" y="1657929"/>
                <a:ext cx="934811" cy="934811"/>
              </a:xfrm>
              <a:prstGeom prst="ellipse">
                <a:avLst/>
              </a:prstGeom>
              <a:gradFill flip="none" rotWithShape="1">
                <a:gsLst>
                  <a:gs pos="14000">
                    <a:schemeClr val="accent1">
                      <a:lumMod val="20000"/>
                      <a:lumOff val="80000"/>
                    </a:schemeClr>
                  </a:gs>
                  <a:gs pos="100000">
                    <a:schemeClr val="accent1">
                      <a:lumMod val="60000"/>
                      <a:lumOff val="4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a:cs typeface="+mn-cs"/>
                </a:endParaRPr>
              </a:p>
            </p:txBody>
          </p:sp>
          <p:sp>
            <p:nvSpPr>
              <p:cNvPr id="68" name="椭圆 67"/>
              <p:cNvSpPr/>
              <p:nvPr/>
            </p:nvSpPr>
            <p:spPr>
              <a:xfrm>
                <a:off x="1808167" y="1657929"/>
                <a:ext cx="934811" cy="934811"/>
              </a:xfrm>
              <a:prstGeom prst="ellipse">
                <a:avLst/>
              </a:prstGeom>
              <a:gradFill flip="none" rotWithShape="1">
                <a:gsLst>
                  <a:gs pos="14000">
                    <a:schemeClr val="accent1"/>
                  </a:gs>
                  <a:gs pos="73000">
                    <a:schemeClr val="accent1"/>
                  </a:gs>
                </a:gsLst>
                <a:lin ang="2700000" scaled="1"/>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a:cs typeface="+mn-cs"/>
                </a:endParaRPr>
              </a:p>
            </p:txBody>
          </p:sp>
        </p:grpSp>
        <p:grpSp>
          <p:nvGrpSpPr>
            <p:cNvPr id="69" name="组合 68"/>
            <p:cNvGrpSpPr/>
            <p:nvPr/>
          </p:nvGrpSpPr>
          <p:grpSpPr>
            <a:xfrm>
              <a:off x="3316663" y="3082229"/>
              <a:ext cx="934811" cy="934811"/>
              <a:chOff x="1808167" y="1657929"/>
              <a:chExt cx="934811" cy="934811"/>
            </a:xfrm>
          </p:grpSpPr>
          <p:sp>
            <p:nvSpPr>
              <p:cNvPr id="70" name="椭圆 69"/>
              <p:cNvSpPr/>
              <p:nvPr/>
            </p:nvSpPr>
            <p:spPr>
              <a:xfrm>
                <a:off x="1808167" y="1657929"/>
                <a:ext cx="934811" cy="934811"/>
              </a:xfrm>
              <a:prstGeom prst="ellipse">
                <a:avLst/>
              </a:prstGeom>
              <a:gradFill flip="none" rotWithShape="1">
                <a:gsLst>
                  <a:gs pos="14000">
                    <a:schemeClr val="accent1">
                      <a:lumMod val="20000"/>
                      <a:lumOff val="80000"/>
                    </a:schemeClr>
                  </a:gs>
                  <a:gs pos="100000">
                    <a:schemeClr val="accent1">
                      <a:lumMod val="60000"/>
                      <a:lumOff val="4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a:cs typeface="+mn-cs"/>
                </a:endParaRPr>
              </a:p>
            </p:txBody>
          </p:sp>
          <p:sp>
            <p:nvSpPr>
              <p:cNvPr id="71" name="椭圆 70"/>
              <p:cNvSpPr/>
              <p:nvPr/>
            </p:nvSpPr>
            <p:spPr>
              <a:xfrm>
                <a:off x="1808167" y="1657929"/>
                <a:ext cx="934811" cy="934811"/>
              </a:xfrm>
              <a:prstGeom prst="ellipse">
                <a:avLst/>
              </a:prstGeom>
              <a:gradFill flip="none" rotWithShape="1">
                <a:gsLst>
                  <a:gs pos="14000">
                    <a:schemeClr val="accent1"/>
                  </a:gs>
                  <a:gs pos="73000">
                    <a:schemeClr val="accent1"/>
                  </a:gs>
                </a:gsLst>
                <a:lin ang="2700000" scaled="1"/>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a:cs typeface="+mn-cs"/>
                </a:endParaRPr>
              </a:p>
            </p:txBody>
          </p:sp>
        </p:grpSp>
        <p:grpSp>
          <p:nvGrpSpPr>
            <p:cNvPr id="72" name="组合 71"/>
            <p:cNvGrpSpPr/>
            <p:nvPr/>
          </p:nvGrpSpPr>
          <p:grpSpPr>
            <a:xfrm>
              <a:off x="9470607" y="1585854"/>
              <a:ext cx="934811" cy="934811"/>
              <a:chOff x="1808167" y="1657929"/>
              <a:chExt cx="934811" cy="934811"/>
            </a:xfrm>
          </p:grpSpPr>
          <p:sp>
            <p:nvSpPr>
              <p:cNvPr id="73" name="椭圆 72"/>
              <p:cNvSpPr/>
              <p:nvPr/>
            </p:nvSpPr>
            <p:spPr>
              <a:xfrm>
                <a:off x="1808167" y="1657929"/>
                <a:ext cx="934811" cy="934811"/>
              </a:xfrm>
              <a:prstGeom prst="ellipse">
                <a:avLst/>
              </a:prstGeom>
              <a:gradFill flip="none" rotWithShape="1">
                <a:gsLst>
                  <a:gs pos="14000">
                    <a:schemeClr val="accent1">
                      <a:lumMod val="20000"/>
                      <a:lumOff val="80000"/>
                    </a:schemeClr>
                  </a:gs>
                  <a:gs pos="100000">
                    <a:schemeClr val="accent1">
                      <a:lumMod val="60000"/>
                      <a:lumOff val="4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a:cs typeface="+mn-cs"/>
                </a:endParaRPr>
              </a:p>
            </p:txBody>
          </p:sp>
          <p:sp>
            <p:nvSpPr>
              <p:cNvPr id="74" name="椭圆 73"/>
              <p:cNvSpPr/>
              <p:nvPr/>
            </p:nvSpPr>
            <p:spPr>
              <a:xfrm>
                <a:off x="1808167" y="1657929"/>
                <a:ext cx="934811" cy="934811"/>
              </a:xfrm>
              <a:prstGeom prst="ellipse">
                <a:avLst/>
              </a:prstGeom>
              <a:gradFill flip="none" rotWithShape="1">
                <a:gsLst>
                  <a:gs pos="14000">
                    <a:schemeClr val="accent1"/>
                  </a:gs>
                  <a:gs pos="73000">
                    <a:schemeClr val="accent1"/>
                  </a:gs>
                </a:gsLst>
                <a:lin ang="2700000" scaled="1"/>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a:cs typeface="+mn-cs"/>
                </a:endParaRPr>
              </a:p>
            </p:txBody>
          </p:sp>
        </p:grpSp>
        <p:grpSp>
          <p:nvGrpSpPr>
            <p:cNvPr id="75" name="组合 74"/>
            <p:cNvGrpSpPr/>
            <p:nvPr/>
          </p:nvGrpSpPr>
          <p:grpSpPr>
            <a:xfrm>
              <a:off x="9793875" y="3236846"/>
              <a:ext cx="934811" cy="934811"/>
              <a:chOff x="1808167" y="1657929"/>
              <a:chExt cx="934811" cy="934811"/>
            </a:xfrm>
          </p:grpSpPr>
          <p:sp>
            <p:nvSpPr>
              <p:cNvPr id="76" name="椭圆 75"/>
              <p:cNvSpPr/>
              <p:nvPr/>
            </p:nvSpPr>
            <p:spPr>
              <a:xfrm>
                <a:off x="1808167" y="1657929"/>
                <a:ext cx="934811" cy="934811"/>
              </a:xfrm>
              <a:prstGeom prst="ellipse">
                <a:avLst/>
              </a:prstGeom>
              <a:gradFill flip="none" rotWithShape="1">
                <a:gsLst>
                  <a:gs pos="14000">
                    <a:schemeClr val="accent1">
                      <a:lumMod val="20000"/>
                      <a:lumOff val="80000"/>
                    </a:schemeClr>
                  </a:gs>
                  <a:gs pos="100000">
                    <a:schemeClr val="accent1">
                      <a:lumMod val="60000"/>
                      <a:lumOff val="4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a:cs typeface="+mn-cs"/>
                </a:endParaRPr>
              </a:p>
            </p:txBody>
          </p:sp>
          <p:sp>
            <p:nvSpPr>
              <p:cNvPr id="77" name="椭圆 76"/>
              <p:cNvSpPr/>
              <p:nvPr/>
            </p:nvSpPr>
            <p:spPr>
              <a:xfrm>
                <a:off x="1808167" y="1657929"/>
                <a:ext cx="934811" cy="934811"/>
              </a:xfrm>
              <a:prstGeom prst="ellipse">
                <a:avLst/>
              </a:prstGeom>
              <a:gradFill flip="none" rotWithShape="1">
                <a:gsLst>
                  <a:gs pos="14000">
                    <a:schemeClr val="accent1"/>
                  </a:gs>
                  <a:gs pos="73000">
                    <a:schemeClr val="accent1"/>
                  </a:gs>
                </a:gsLst>
                <a:lin ang="2700000" scaled="1"/>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a:cs typeface="+mn-cs"/>
                </a:endParaRPr>
              </a:p>
            </p:txBody>
          </p:sp>
        </p:grpSp>
        <p:grpSp>
          <p:nvGrpSpPr>
            <p:cNvPr id="78" name="组合 77"/>
            <p:cNvGrpSpPr/>
            <p:nvPr/>
          </p:nvGrpSpPr>
          <p:grpSpPr>
            <a:xfrm>
              <a:off x="9166391" y="5098246"/>
              <a:ext cx="934811" cy="934811"/>
              <a:chOff x="1808167" y="1657929"/>
              <a:chExt cx="934811" cy="934811"/>
            </a:xfrm>
          </p:grpSpPr>
          <p:sp>
            <p:nvSpPr>
              <p:cNvPr id="79" name="椭圆 78"/>
              <p:cNvSpPr/>
              <p:nvPr/>
            </p:nvSpPr>
            <p:spPr>
              <a:xfrm>
                <a:off x="1808167" y="1657929"/>
                <a:ext cx="934811" cy="934811"/>
              </a:xfrm>
              <a:prstGeom prst="ellipse">
                <a:avLst/>
              </a:prstGeom>
              <a:gradFill flip="none" rotWithShape="1">
                <a:gsLst>
                  <a:gs pos="14000">
                    <a:schemeClr val="accent1">
                      <a:lumMod val="20000"/>
                      <a:lumOff val="80000"/>
                    </a:schemeClr>
                  </a:gs>
                  <a:gs pos="100000">
                    <a:schemeClr val="accent1">
                      <a:lumMod val="60000"/>
                      <a:lumOff val="4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a:cs typeface="+mn-cs"/>
                </a:endParaRPr>
              </a:p>
            </p:txBody>
          </p:sp>
          <p:sp>
            <p:nvSpPr>
              <p:cNvPr id="80" name="椭圆 79"/>
              <p:cNvSpPr/>
              <p:nvPr/>
            </p:nvSpPr>
            <p:spPr>
              <a:xfrm>
                <a:off x="1808167" y="1657929"/>
                <a:ext cx="934811" cy="934811"/>
              </a:xfrm>
              <a:prstGeom prst="ellipse">
                <a:avLst/>
              </a:prstGeom>
              <a:gradFill flip="none" rotWithShape="1">
                <a:gsLst>
                  <a:gs pos="14000">
                    <a:schemeClr val="accent1"/>
                  </a:gs>
                  <a:gs pos="73000">
                    <a:schemeClr val="accent1"/>
                  </a:gs>
                </a:gsLst>
                <a:lin ang="2700000" scaled="1"/>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a:cs typeface="+mn-cs"/>
                </a:endParaRPr>
              </a:p>
            </p:txBody>
          </p:sp>
        </p:grpSp>
        <p:grpSp>
          <p:nvGrpSpPr>
            <p:cNvPr id="81" name="组合 80"/>
            <p:cNvGrpSpPr/>
            <p:nvPr/>
          </p:nvGrpSpPr>
          <p:grpSpPr>
            <a:xfrm>
              <a:off x="7626402" y="2309415"/>
              <a:ext cx="934811" cy="934811"/>
              <a:chOff x="1808167" y="1657929"/>
              <a:chExt cx="934811" cy="934811"/>
            </a:xfrm>
          </p:grpSpPr>
          <p:sp>
            <p:nvSpPr>
              <p:cNvPr id="82" name="椭圆 81"/>
              <p:cNvSpPr/>
              <p:nvPr/>
            </p:nvSpPr>
            <p:spPr>
              <a:xfrm>
                <a:off x="1808167" y="1657929"/>
                <a:ext cx="934811" cy="934811"/>
              </a:xfrm>
              <a:prstGeom prst="ellipse">
                <a:avLst/>
              </a:prstGeom>
              <a:gradFill flip="none" rotWithShape="1">
                <a:gsLst>
                  <a:gs pos="14000">
                    <a:schemeClr val="accent1">
                      <a:lumMod val="20000"/>
                      <a:lumOff val="80000"/>
                    </a:schemeClr>
                  </a:gs>
                  <a:gs pos="100000">
                    <a:schemeClr val="accent1">
                      <a:lumMod val="60000"/>
                      <a:lumOff val="4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a:cs typeface="+mn-cs"/>
                </a:endParaRPr>
              </a:p>
            </p:txBody>
          </p:sp>
          <p:sp>
            <p:nvSpPr>
              <p:cNvPr id="83" name="椭圆 82"/>
              <p:cNvSpPr/>
              <p:nvPr/>
            </p:nvSpPr>
            <p:spPr>
              <a:xfrm>
                <a:off x="1808167" y="1657929"/>
                <a:ext cx="934811" cy="934811"/>
              </a:xfrm>
              <a:prstGeom prst="ellipse">
                <a:avLst/>
              </a:prstGeom>
              <a:gradFill flip="none" rotWithShape="1">
                <a:gsLst>
                  <a:gs pos="14000">
                    <a:schemeClr val="accent1"/>
                  </a:gs>
                  <a:gs pos="73000">
                    <a:schemeClr val="accent1"/>
                  </a:gs>
                </a:gsLst>
                <a:lin ang="2700000" scaled="1"/>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a:cs typeface="+mn-cs"/>
                </a:endParaRPr>
              </a:p>
            </p:txBody>
          </p:sp>
        </p:grpSp>
        <p:grpSp>
          <p:nvGrpSpPr>
            <p:cNvPr id="84" name="组合 83"/>
            <p:cNvGrpSpPr/>
            <p:nvPr/>
          </p:nvGrpSpPr>
          <p:grpSpPr>
            <a:xfrm>
              <a:off x="7654068" y="3688821"/>
              <a:ext cx="934811" cy="934811"/>
              <a:chOff x="1808167" y="1657929"/>
              <a:chExt cx="934811" cy="934811"/>
            </a:xfrm>
          </p:grpSpPr>
          <p:sp>
            <p:nvSpPr>
              <p:cNvPr id="85" name="椭圆 84"/>
              <p:cNvSpPr/>
              <p:nvPr/>
            </p:nvSpPr>
            <p:spPr>
              <a:xfrm>
                <a:off x="1808167" y="1657929"/>
                <a:ext cx="934811" cy="934811"/>
              </a:xfrm>
              <a:prstGeom prst="ellipse">
                <a:avLst/>
              </a:prstGeom>
              <a:gradFill flip="none" rotWithShape="1">
                <a:gsLst>
                  <a:gs pos="14000">
                    <a:schemeClr val="accent1">
                      <a:lumMod val="20000"/>
                      <a:lumOff val="80000"/>
                    </a:schemeClr>
                  </a:gs>
                  <a:gs pos="100000">
                    <a:schemeClr val="accent1">
                      <a:lumMod val="60000"/>
                      <a:lumOff val="4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a:cs typeface="+mn-cs"/>
                </a:endParaRPr>
              </a:p>
            </p:txBody>
          </p:sp>
          <p:sp>
            <p:nvSpPr>
              <p:cNvPr id="86" name="椭圆 85"/>
              <p:cNvSpPr/>
              <p:nvPr/>
            </p:nvSpPr>
            <p:spPr>
              <a:xfrm>
                <a:off x="1808167" y="1657929"/>
                <a:ext cx="934811" cy="934811"/>
              </a:xfrm>
              <a:prstGeom prst="ellipse">
                <a:avLst/>
              </a:prstGeom>
              <a:gradFill flip="none" rotWithShape="1">
                <a:gsLst>
                  <a:gs pos="14000">
                    <a:schemeClr val="accent1"/>
                  </a:gs>
                  <a:gs pos="73000">
                    <a:schemeClr val="accent1"/>
                  </a:gs>
                </a:gsLst>
                <a:lin ang="2700000" scaled="1"/>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a:cs typeface="+mn-cs"/>
                </a:endParaRPr>
              </a:p>
            </p:txBody>
          </p:sp>
        </p:grpSp>
      </p:grpSp>
      <p:sp>
        <p:nvSpPr>
          <p:cNvPr id="50" name="Text1"/>
          <p:cNvSpPr txBox="1"/>
          <p:nvPr/>
        </p:nvSpPr>
        <p:spPr>
          <a:xfrm>
            <a:off x="1820069" y="1744879"/>
            <a:ext cx="911007" cy="760910"/>
          </a:xfrm>
          <a:prstGeom prst="rect">
            <a:avLst/>
          </a:prstGeom>
          <a:noFill/>
        </p:spPr>
        <p:txBody>
          <a:bodyPr wrap="square" lIns="0" tIns="0" rIns="0" bIns="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a:ln>
                  <a:noFill/>
                </a:ln>
                <a:solidFill>
                  <a:schemeClr val="tx2"/>
                </a:solidFill>
                <a:effectLst/>
                <a:uLnTx/>
                <a:uFillTx/>
                <a:latin typeface="优设好身体" panose="00020600040101010101" pitchFamily="18" charset="-122"/>
                <a:ea typeface="优设好身体" panose="00020600040101010101" pitchFamily="18" charset="-122"/>
                <a:cs typeface="OPPOSans M" panose="00020600040101010101" pitchFamily="18" charset="-122"/>
              </a:rPr>
              <a:t> 高血压</a:t>
            </a:r>
            <a:endParaRPr kumimoji="0" lang="zh-CN" altLang="en-US" sz="1800" b="0" i="0" u="none" strike="noStrike" kern="1200" cap="none" spc="0" normalizeH="0" baseline="0" noProof="0">
              <a:ln>
                <a:noFill/>
              </a:ln>
              <a:solidFill>
                <a:schemeClr val="tx2"/>
              </a:solidFill>
              <a:effectLst/>
              <a:uLnTx/>
              <a:uFillTx/>
              <a:latin typeface="优设好身体" panose="00020600040101010101" pitchFamily="18" charset="-122"/>
              <a:ea typeface="优设好身体" panose="00020600040101010101" pitchFamily="18" charset="-122"/>
              <a:cs typeface="OPPOSans M" panose="00020600040101010101" pitchFamily="18" charset="-122"/>
            </a:endParaRPr>
          </a:p>
        </p:txBody>
      </p:sp>
      <p:sp>
        <p:nvSpPr>
          <p:cNvPr id="87" name="Text2"/>
          <p:cNvSpPr txBox="1"/>
          <p:nvPr/>
        </p:nvSpPr>
        <p:spPr>
          <a:xfrm>
            <a:off x="1277582" y="3352392"/>
            <a:ext cx="911007" cy="760910"/>
          </a:xfrm>
          <a:prstGeom prst="rect">
            <a:avLst/>
          </a:prstGeom>
          <a:noFill/>
        </p:spPr>
        <p:txBody>
          <a:bodyPr wrap="square" lIns="0" tIns="0" rIns="0" bIns="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a:ln>
                  <a:noFill/>
                </a:ln>
                <a:solidFill>
                  <a:schemeClr val="tx2"/>
                </a:solidFill>
                <a:effectLst/>
                <a:uLnTx/>
                <a:uFillTx/>
                <a:latin typeface="优设好身体" panose="00020600040101010101" pitchFamily="18" charset="-122"/>
                <a:ea typeface="优设好身体" panose="00020600040101010101" pitchFamily="18" charset="-122"/>
                <a:cs typeface="OPPOSans M" panose="00020600040101010101" pitchFamily="18" charset="-122"/>
              </a:rPr>
              <a:t> 有氧运动</a:t>
            </a:r>
            <a:endParaRPr kumimoji="0" lang="zh-CN" altLang="en-US" sz="1800" b="0" i="0" u="none" strike="noStrike" kern="1200" cap="none" spc="0" normalizeH="0" baseline="0" noProof="0">
              <a:ln>
                <a:noFill/>
              </a:ln>
              <a:solidFill>
                <a:schemeClr val="tx2"/>
              </a:solidFill>
              <a:effectLst/>
              <a:uLnTx/>
              <a:uFillTx/>
              <a:latin typeface="优设好身体" panose="00020600040101010101" pitchFamily="18" charset="-122"/>
              <a:ea typeface="优设好身体" panose="00020600040101010101" pitchFamily="18" charset="-122"/>
              <a:cs typeface="OPPOSans M" panose="00020600040101010101" pitchFamily="18" charset="-122"/>
            </a:endParaRPr>
          </a:p>
        </p:txBody>
      </p:sp>
      <p:sp>
        <p:nvSpPr>
          <p:cNvPr id="88" name="Text3"/>
          <p:cNvSpPr txBox="1"/>
          <p:nvPr/>
        </p:nvSpPr>
        <p:spPr>
          <a:xfrm>
            <a:off x="3340467" y="3169179"/>
            <a:ext cx="911007" cy="760910"/>
          </a:xfrm>
          <a:prstGeom prst="rect">
            <a:avLst/>
          </a:prstGeom>
          <a:noFill/>
        </p:spPr>
        <p:txBody>
          <a:bodyPr wrap="square" lIns="0" tIns="0" rIns="0" bIns="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a:ln>
                  <a:noFill/>
                </a:ln>
                <a:solidFill>
                  <a:schemeClr val="tx2"/>
                </a:solidFill>
                <a:effectLst/>
                <a:uLnTx/>
                <a:uFillTx/>
                <a:latin typeface="优设好身体" panose="00020600040101010101" pitchFamily="18" charset="-122"/>
                <a:ea typeface="优设好身体" panose="00020600040101010101" pitchFamily="18" charset="-122"/>
                <a:cs typeface="OPPOSans M" panose="00020600040101010101" pitchFamily="18" charset="-122"/>
              </a:rPr>
              <a:t> 中等强度</a:t>
            </a:r>
            <a:endParaRPr kumimoji="0" lang="zh-CN" altLang="en-US" sz="1800" b="0" i="0" u="none" strike="noStrike" kern="1200" cap="none" spc="0" normalizeH="0" baseline="0" noProof="0">
              <a:ln>
                <a:noFill/>
              </a:ln>
              <a:solidFill>
                <a:schemeClr val="tx2"/>
              </a:solidFill>
              <a:effectLst/>
              <a:uLnTx/>
              <a:uFillTx/>
              <a:latin typeface="优设好身体" panose="00020600040101010101" pitchFamily="18" charset="-122"/>
              <a:ea typeface="优设好身体" panose="00020600040101010101" pitchFamily="18" charset="-122"/>
              <a:cs typeface="OPPOSans M" panose="00020600040101010101" pitchFamily="18" charset="-122"/>
            </a:endParaRPr>
          </a:p>
        </p:txBody>
      </p:sp>
      <p:sp>
        <p:nvSpPr>
          <p:cNvPr id="89" name="Text4"/>
          <p:cNvSpPr txBox="1"/>
          <p:nvPr/>
        </p:nvSpPr>
        <p:spPr>
          <a:xfrm>
            <a:off x="2135010" y="5108275"/>
            <a:ext cx="911007" cy="760910"/>
          </a:xfrm>
          <a:prstGeom prst="rect">
            <a:avLst/>
          </a:prstGeom>
          <a:noFill/>
        </p:spPr>
        <p:txBody>
          <a:bodyPr wrap="square" lIns="0" tIns="0" rIns="0" bIns="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a:ln>
                  <a:noFill/>
                </a:ln>
                <a:solidFill>
                  <a:schemeClr val="tx2"/>
                </a:solidFill>
                <a:effectLst/>
                <a:uLnTx/>
                <a:uFillTx/>
                <a:latin typeface="优设好身体" panose="00020600040101010101" pitchFamily="18" charset="-122"/>
                <a:ea typeface="优设好身体" panose="00020600040101010101" pitchFamily="18" charset="-122"/>
                <a:cs typeface="OPPOSans M" panose="00020600040101010101" pitchFamily="18" charset="-122"/>
              </a:rPr>
              <a:t> 心血管疾病</a:t>
            </a:r>
            <a:endParaRPr kumimoji="0" lang="zh-CN" altLang="en-US" sz="1800" b="0" i="0" u="none" strike="noStrike" kern="1200" cap="none" spc="0" normalizeH="0" baseline="0" noProof="0">
              <a:ln>
                <a:noFill/>
              </a:ln>
              <a:solidFill>
                <a:schemeClr val="tx2"/>
              </a:solidFill>
              <a:effectLst/>
              <a:uLnTx/>
              <a:uFillTx/>
              <a:latin typeface="优设好身体" panose="00020600040101010101" pitchFamily="18" charset="-122"/>
              <a:ea typeface="优设好身体" panose="00020600040101010101" pitchFamily="18" charset="-122"/>
              <a:cs typeface="OPPOSans M" panose="00020600040101010101" pitchFamily="18" charset="-122"/>
            </a:endParaRPr>
          </a:p>
        </p:txBody>
      </p:sp>
      <p:sp>
        <p:nvSpPr>
          <p:cNvPr id="90" name="Text5"/>
          <p:cNvSpPr txBox="1"/>
          <p:nvPr/>
        </p:nvSpPr>
        <p:spPr>
          <a:xfrm>
            <a:off x="9482509" y="1672804"/>
            <a:ext cx="911007" cy="760910"/>
          </a:xfrm>
          <a:prstGeom prst="rect">
            <a:avLst/>
          </a:prstGeom>
          <a:noFill/>
        </p:spPr>
        <p:txBody>
          <a:bodyPr wrap="square" lIns="0" tIns="0" rIns="0" bIns="0" anchor="ctr">
            <a:normAutofit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a:ln>
                  <a:noFill/>
                </a:ln>
                <a:solidFill>
                  <a:schemeClr val="tx2"/>
                </a:solidFill>
                <a:effectLst/>
                <a:uLnTx/>
                <a:uFillTx/>
                <a:latin typeface="优设好身体" panose="00020600040101010101" pitchFamily="18" charset="-122"/>
                <a:ea typeface="优设好身体" panose="00020600040101010101" pitchFamily="18" charset="-122"/>
                <a:cs typeface="OPPOSans M" panose="00020600040101010101" pitchFamily="18" charset="-122"/>
              </a:rPr>
              <a:t> 肌肉的强度和稳定性</a:t>
            </a:r>
            <a:endParaRPr kumimoji="0" lang="zh-CN" altLang="en-US" sz="1800" b="0" i="0" u="none" strike="noStrike" kern="1200" cap="none" spc="0" normalizeH="0" baseline="0" noProof="0">
              <a:ln>
                <a:noFill/>
              </a:ln>
              <a:solidFill>
                <a:schemeClr val="tx2"/>
              </a:solidFill>
              <a:effectLst/>
              <a:uLnTx/>
              <a:uFillTx/>
              <a:latin typeface="优设好身体" panose="00020600040101010101" pitchFamily="18" charset="-122"/>
              <a:ea typeface="优设好身体" panose="00020600040101010101" pitchFamily="18" charset="-122"/>
              <a:cs typeface="OPPOSans M" panose="00020600040101010101" pitchFamily="18" charset="-122"/>
            </a:endParaRPr>
          </a:p>
        </p:txBody>
      </p:sp>
      <p:sp>
        <p:nvSpPr>
          <p:cNvPr id="91" name="Text6"/>
          <p:cNvSpPr txBox="1"/>
          <p:nvPr/>
        </p:nvSpPr>
        <p:spPr>
          <a:xfrm>
            <a:off x="9805777" y="3323796"/>
            <a:ext cx="911007" cy="760910"/>
          </a:xfrm>
          <a:prstGeom prst="rect">
            <a:avLst/>
          </a:prstGeom>
          <a:noFill/>
        </p:spPr>
        <p:txBody>
          <a:bodyPr wrap="square" lIns="0" tIns="0" rIns="0" bIns="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a:ln>
                  <a:noFill/>
                </a:ln>
                <a:solidFill>
                  <a:schemeClr val="tx2"/>
                </a:solidFill>
                <a:effectLst/>
                <a:uLnTx/>
                <a:uFillTx/>
                <a:latin typeface="优设好身体" panose="00020600040101010101" pitchFamily="18" charset="-122"/>
                <a:ea typeface="优设好身体" panose="00020600040101010101" pitchFamily="18" charset="-122"/>
                <a:cs typeface="OPPOSans M" panose="00020600040101010101" pitchFamily="18" charset="-122"/>
              </a:rPr>
              <a:t> 医生</a:t>
            </a:r>
            <a:endParaRPr kumimoji="0" lang="zh-CN" altLang="en-US" sz="1800" b="0" i="0" u="none" strike="noStrike" kern="1200" cap="none" spc="0" normalizeH="0" baseline="0" noProof="0">
              <a:ln>
                <a:noFill/>
              </a:ln>
              <a:solidFill>
                <a:schemeClr val="tx2"/>
              </a:solidFill>
              <a:effectLst/>
              <a:uLnTx/>
              <a:uFillTx/>
              <a:latin typeface="优设好身体" panose="00020600040101010101" pitchFamily="18" charset="-122"/>
              <a:ea typeface="优设好身体" panose="00020600040101010101" pitchFamily="18" charset="-122"/>
              <a:cs typeface="OPPOSans M" panose="00020600040101010101" pitchFamily="18" charset="-122"/>
            </a:endParaRPr>
          </a:p>
        </p:txBody>
      </p:sp>
      <p:sp>
        <p:nvSpPr>
          <p:cNvPr id="92" name="Text7"/>
          <p:cNvSpPr txBox="1"/>
          <p:nvPr/>
        </p:nvSpPr>
        <p:spPr>
          <a:xfrm>
            <a:off x="9178293" y="5185196"/>
            <a:ext cx="911007" cy="760910"/>
          </a:xfrm>
          <a:prstGeom prst="rect">
            <a:avLst/>
          </a:prstGeom>
          <a:noFill/>
        </p:spPr>
        <p:txBody>
          <a:bodyPr wrap="square" lIns="0" tIns="0" rIns="0" bIns="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a:ln>
                  <a:noFill/>
                </a:ln>
                <a:solidFill>
                  <a:schemeClr val="tx2"/>
                </a:solidFill>
                <a:effectLst/>
                <a:uLnTx/>
                <a:uFillTx/>
                <a:latin typeface="优设好身体" panose="00020600040101010101" pitchFamily="18" charset="-122"/>
                <a:ea typeface="优设好身体" panose="00020600040101010101" pitchFamily="18" charset="-122"/>
                <a:cs typeface="OPPOSans M" panose="00020600040101010101" pitchFamily="18" charset="-122"/>
              </a:rPr>
              <a:t> 逐渐增加运动</a:t>
            </a:r>
            <a:endParaRPr kumimoji="0" lang="zh-CN" altLang="en-US" sz="1800" b="0" i="0" u="none" strike="noStrike" kern="1200" cap="none" spc="0" normalizeH="0" baseline="0" noProof="0">
              <a:ln>
                <a:noFill/>
              </a:ln>
              <a:solidFill>
                <a:schemeClr val="tx2"/>
              </a:solidFill>
              <a:effectLst/>
              <a:uLnTx/>
              <a:uFillTx/>
              <a:latin typeface="优设好身体" panose="00020600040101010101" pitchFamily="18" charset="-122"/>
              <a:ea typeface="优设好身体" panose="00020600040101010101" pitchFamily="18" charset="-122"/>
              <a:cs typeface="OPPOSans M" panose="00020600040101010101" pitchFamily="18" charset="-122"/>
            </a:endParaRPr>
          </a:p>
        </p:txBody>
      </p:sp>
      <p:sp>
        <p:nvSpPr>
          <p:cNvPr id="93" name="Text8"/>
          <p:cNvSpPr txBox="1"/>
          <p:nvPr/>
        </p:nvSpPr>
        <p:spPr>
          <a:xfrm>
            <a:off x="7677872" y="3782945"/>
            <a:ext cx="911007" cy="760910"/>
          </a:xfrm>
          <a:prstGeom prst="rect">
            <a:avLst/>
          </a:prstGeom>
          <a:noFill/>
        </p:spPr>
        <p:txBody>
          <a:bodyPr wrap="square" lIns="0" tIns="0" rIns="0" bIns="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a:ln>
                  <a:noFill/>
                </a:ln>
                <a:solidFill>
                  <a:schemeClr val="tx2"/>
                </a:solidFill>
                <a:effectLst/>
                <a:uLnTx/>
                <a:uFillTx/>
                <a:latin typeface="优设好身体" panose="00020600040101010101" pitchFamily="18" charset="-122"/>
                <a:ea typeface="优设好身体" panose="00020600040101010101" pitchFamily="18" charset="-122"/>
                <a:cs typeface="OPPOSans M" panose="00020600040101010101" pitchFamily="18" charset="-122"/>
              </a:rPr>
              <a:t> 胰岛素敏感性</a:t>
            </a:r>
            <a:endParaRPr kumimoji="0" lang="zh-CN" altLang="en-US" sz="1800" b="0" i="0" u="none" strike="noStrike" kern="1200" cap="none" spc="0" normalizeH="0" baseline="0" noProof="0">
              <a:ln>
                <a:noFill/>
              </a:ln>
              <a:solidFill>
                <a:schemeClr val="tx2"/>
              </a:solidFill>
              <a:effectLst/>
              <a:uLnTx/>
              <a:uFillTx/>
              <a:latin typeface="优设好身体" panose="00020600040101010101" pitchFamily="18" charset="-122"/>
              <a:ea typeface="优设好身体" panose="00020600040101010101" pitchFamily="18" charset="-122"/>
              <a:cs typeface="OPPOSans M" panose="00020600040101010101" pitchFamily="18" charset="-122"/>
            </a:endParaRPr>
          </a:p>
        </p:txBody>
      </p:sp>
      <p:sp>
        <p:nvSpPr>
          <p:cNvPr id="94" name="Text9"/>
          <p:cNvSpPr txBox="1"/>
          <p:nvPr/>
        </p:nvSpPr>
        <p:spPr>
          <a:xfrm>
            <a:off x="7671366" y="2408269"/>
            <a:ext cx="911007" cy="760910"/>
          </a:xfrm>
          <a:prstGeom prst="rect">
            <a:avLst/>
          </a:prstGeom>
          <a:noFill/>
        </p:spPr>
        <p:txBody>
          <a:bodyPr wrap="square" lIns="0" tIns="0" rIns="0" bIns="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a:ln>
                  <a:noFill/>
                </a:ln>
                <a:solidFill>
                  <a:schemeClr val="tx2"/>
                </a:solidFill>
                <a:effectLst/>
                <a:uLnTx/>
                <a:uFillTx/>
                <a:latin typeface="优设好身体" panose="00020600040101010101" pitchFamily="18" charset="-122"/>
                <a:ea typeface="优设好身体" panose="00020600040101010101" pitchFamily="18" charset="-122"/>
                <a:cs typeface="OPPOSans M" panose="00020600040101010101" pitchFamily="18" charset="-122"/>
              </a:rPr>
              <a:t> 力量训练</a:t>
            </a:r>
            <a:endParaRPr kumimoji="0" lang="zh-CN" altLang="en-US" sz="1800" b="0" i="0" u="none" strike="noStrike" kern="1200" cap="none" spc="0" normalizeH="0" baseline="0" noProof="0">
              <a:ln>
                <a:noFill/>
              </a:ln>
              <a:solidFill>
                <a:schemeClr val="tx2"/>
              </a:solidFill>
              <a:effectLst/>
              <a:uLnTx/>
              <a:uFillTx/>
              <a:latin typeface="优设好身体" panose="00020600040101010101" pitchFamily="18" charset="-122"/>
              <a:ea typeface="优设好身体" panose="00020600040101010101" pitchFamily="18" charset="-122"/>
              <a:cs typeface="OPPOSans M" panose="00020600040101010101" pitchFamily="18" charset="-122"/>
            </a:endParaRPr>
          </a:p>
        </p:txBody>
      </p:sp>
      <p:sp>
        <p:nvSpPr>
          <p:cNvPr id="96" name="Shape1"/>
          <p:cNvSpPr>
            <a:spLocks noChangeAspect="1"/>
          </p:cNvSpPr>
          <p:nvPr/>
        </p:nvSpPr>
        <p:spPr>
          <a:xfrm>
            <a:off x="5698963" y="2951856"/>
            <a:ext cx="864542" cy="847124"/>
          </a:xfrm>
          <a:custGeom>
            <a:avLst/>
            <a:gdLst>
              <a:gd name="connsiteX0" fmla="*/ 1376243 w 1512887"/>
              <a:gd name="connsiteY0" fmla="*/ 993974 h 1482407"/>
              <a:gd name="connsiteX1" fmla="*/ 1495901 w 1512887"/>
              <a:gd name="connsiteY1" fmla="*/ 1060490 h 1482407"/>
              <a:gd name="connsiteX2" fmla="*/ 756444 w 1512887"/>
              <a:gd name="connsiteY2" fmla="*/ 1482408 h 1482407"/>
              <a:gd name="connsiteX3" fmla="*/ 4167 w 1512887"/>
              <a:gd name="connsiteY3" fmla="*/ 1060490 h 1482407"/>
              <a:gd name="connsiteX4" fmla="*/ 124698 w 1512887"/>
              <a:gd name="connsiteY4" fmla="*/ 993974 h 1482407"/>
              <a:gd name="connsiteX5" fmla="*/ 756404 w 1512887"/>
              <a:gd name="connsiteY5" fmla="*/ 1344970 h 1482407"/>
              <a:gd name="connsiteX6" fmla="*/ 1376243 w 1512887"/>
              <a:gd name="connsiteY6" fmla="*/ 993974 h 1482407"/>
              <a:gd name="connsiteX7" fmla="*/ 1376243 w 1512887"/>
              <a:gd name="connsiteY7" fmla="*/ 676473 h 1482407"/>
              <a:gd name="connsiteX8" fmla="*/ 1495901 w 1512887"/>
              <a:gd name="connsiteY8" fmla="*/ 742990 h 1482407"/>
              <a:gd name="connsiteX9" fmla="*/ 756444 w 1512887"/>
              <a:gd name="connsiteY9" fmla="*/ 1164908 h 1482407"/>
              <a:gd name="connsiteX10" fmla="*/ 4167 w 1512887"/>
              <a:gd name="connsiteY10" fmla="*/ 742990 h 1482407"/>
              <a:gd name="connsiteX11" fmla="*/ 124698 w 1512887"/>
              <a:gd name="connsiteY11" fmla="*/ 676473 h 1482407"/>
              <a:gd name="connsiteX12" fmla="*/ 756404 w 1512887"/>
              <a:gd name="connsiteY12" fmla="*/ 1027470 h 1482407"/>
              <a:gd name="connsiteX13" fmla="*/ 1376243 w 1512887"/>
              <a:gd name="connsiteY13" fmla="*/ 676473 h 1482407"/>
              <a:gd name="connsiteX14" fmla="*/ 756444 w 1512887"/>
              <a:gd name="connsiteY14" fmla="*/ 40 h 1482407"/>
              <a:gd name="connsiteX15" fmla="*/ 1512888 w 1512887"/>
              <a:gd name="connsiteY15" fmla="*/ 425490 h 1482407"/>
              <a:gd name="connsiteX16" fmla="*/ 756444 w 1512887"/>
              <a:gd name="connsiteY16" fmla="*/ 850979 h 1482407"/>
              <a:gd name="connsiteX17" fmla="*/ 0 w 1512887"/>
              <a:gd name="connsiteY17" fmla="*/ 425490 h 1482407"/>
              <a:gd name="connsiteX18" fmla="*/ 756444 w 1512887"/>
              <a:gd name="connsiteY18" fmla="*/ 0 h 1482407"/>
              <a:gd name="connsiteX19" fmla="*/ 756444 w 1512887"/>
              <a:gd name="connsiteY19" fmla="*/ 136644 h 1482407"/>
              <a:gd name="connsiteX20" fmla="*/ 242848 w 1512887"/>
              <a:gd name="connsiteY20" fmla="*/ 425490 h 1482407"/>
              <a:gd name="connsiteX21" fmla="*/ 756444 w 1512887"/>
              <a:gd name="connsiteY21" fmla="*/ 714335 h 1482407"/>
              <a:gd name="connsiteX22" fmla="*/ 1270000 w 1512887"/>
              <a:gd name="connsiteY22" fmla="*/ 425490 h 1482407"/>
              <a:gd name="connsiteX23" fmla="*/ 756444 w 1512887"/>
              <a:gd name="connsiteY23" fmla="*/ 136604 h 148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12887" h="1482407">
                <a:moveTo>
                  <a:pt x="1376243" y="993974"/>
                </a:moveTo>
                <a:lnTo>
                  <a:pt x="1495901" y="1060490"/>
                </a:lnTo>
                <a:lnTo>
                  <a:pt x="756444" y="1482408"/>
                </a:lnTo>
                <a:lnTo>
                  <a:pt x="4167" y="1060490"/>
                </a:lnTo>
                <a:lnTo>
                  <a:pt x="124698" y="993974"/>
                </a:lnTo>
                <a:lnTo>
                  <a:pt x="756404" y="1344970"/>
                </a:lnTo>
                <a:lnTo>
                  <a:pt x="1376243" y="993974"/>
                </a:lnTo>
                <a:close/>
                <a:moveTo>
                  <a:pt x="1376243" y="676473"/>
                </a:moveTo>
                <a:lnTo>
                  <a:pt x="1495901" y="742990"/>
                </a:lnTo>
                <a:lnTo>
                  <a:pt x="756444" y="1164908"/>
                </a:lnTo>
                <a:lnTo>
                  <a:pt x="4167" y="742990"/>
                </a:lnTo>
                <a:lnTo>
                  <a:pt x="124698" y="676473"/>
                </a:lnTo>
                <a:lnTo>
                  <a:pt x="756404" y="1027470"/>
                </a:lnTo>
                <a:lnTo>
                  <a:pt x="1376243" y="676473"/>
                </a:lnTo>
                <a:close/>
                <a:moveTo>
                  <a:pt x="756444" y="40"/>
                </a:moveTo>
                <a:lnTo>
                  <a:pt x="1512888" y="425490"/>
                </a:lnTo>
                <a:lnTo>
                  <a:pt x="756444" y="850979"/>
                </a:lnTo>
                <a:lnTo>
                  <a:pt x="0" y="425490"/>
                </a:lnTo>
                <a:lnTo>
                  <a:pt x="756444" y="0"/>
                </a:lnTo>
                <a:close/>
                <a:moveTo>
                  <a:pt x="756444" y="136644"/>
                </a:moveTo>
                <a:lnTo>
                  <a:pt x="242848" y="425490"/>
                </a:lnTo>
                <a:lnTo>
                  <a:pt x="756444" y="714335"/>
                </a:lnTo>
                <a:lnTo>
                  <a:pt x="1270000" y="425490"/>
                </a:lnTo>
                <a:lnTo>
                  <a:pt x="756444" y="136604"/>
                </a:lnTo>
                <a:close/>
              </a:path>
            </a:pathLst>
          </a:custGeom>
          <a:solidFill>
            <a:schemeClr val="tx2"/>
          </a:solidFill>
          <a:ln w="1860" cap="flat">
            <a:noFill/>
            <a:prstDash val="solid"/>
            <a:miter/>
          </a:ln>
        </p:spPr>
        <p:txBody>
          <a:bodyPr wrap="square"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b="1"/>
          </a:p>
        </p:txBody>
      </p:sp>
      <p:sp>
        <p:nvSpPr>
          <p:cNvPr id="60" name="Text10"/>
          <p:cNvSpPr txBox="1"/>
          <p:nvPr>
            <p:custDataLst>
              <p:tags r:id="rId2"/>
            </p:custDataLst>
          </p:nvPr>
        </p:nvSpPr>
        <p:spPr>
          <a:xfrm>
            <a:off x="2057809" y="211568"/>
            <a:ext cx="8076381" cy="686709"/>
          </a:xfrm>
          <a:prstGeom prst="rect">
            <a:avLst/>
          </a:prstGeom>
          <a:noFill/>
        </p:spPr>
        <p:txBody>
          <a:bodyPr wrap="square" rtlCol="0"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ct val="0"/>
              </a:spcBef>
              <a:spcAft>
                <a:spcPct val="0"/>
              </a:spcAft>
              <a:buClrTx/>
              <a:buSzTx/>
              <a:buFontTx/>
              <a:buNone/>
              <a:defRPr/>
            </a:pPr>
            <a:r>
              <a:rPr lang="en-US" altLang="zh-CN" sz="3200" b="1" noProof="0">
                <a:ln>
                  <a:noFill/>
                </a:ln>
                <a:solidFill>
                  <a:schemeClr val="accent1"/>
                </a:solidFill>
                <a:effectLst/>
                <a:uLnTx/>
                <a:uFillTx/>
                <a:latin typeface="思源黑体 CN Bold" panose="020B0800000000000000" pitchFamily="34" charset="-122"/>
                <a:ea typeface="思源黑体 CN Bold" panose="020B0800000000000000" pitchFamily="34" charset="-122"/>
                <a:cs typeface="微软雅黑" panose="020B0503020204020204" charset="-122"/>
                <a:sym typeface="思源黑体 CN" panose="020B0500000000000000" pitchFamily="34" charset="-122"/>
              </a:rPr>
              <a:t>锻炼</a:t>
            </a:r>
            <a:endParaRPr lang="en-US" altLang="zh-CN" sz="3200" b="1" noProof="0">
              <a:ln>
                <a:noFill/>
              </a:ln>
              <a:solidFill>
                <a:schemeClr val="accent1"/>
              </a:solidFill>
              <a:effectLst/>
              <a:uLnTx/>
              <a:uFillTx/>
              <a:latin typeface="思源黑体 CN Bold" panose="020B0800000000000000" pitchFamily="34" charset="-122"/>
              <a:ea typeface="思源黑体 CN Bold" panose="020B0800000000000000" pitchFamily="34" charset="-122"/>
              <a:cs typeface="微软雅黑" panose="020B0503020204020204" charset="-122"/>
              <a:sym typeface="思源黑体 CN" panose="020B0500000000000000" pitchFamily="34" charset="-122"/>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Oval 29"/>
          <p:cNvSpPr/>
          <p:nvPr>
            <p:custDataLst>
              <p:tags r:id="rId1"/>
            </p:custDataLst>
          </p:nvPr>
        </p:nvSpPr>
        <p:spPr>
          <a:xfrm>
            <a:off x="3183316" y="516316"/>
            <a:ext cx="5825369" cy="5825369"/>
          </a:xfrm>
          <a:prstGeom prst="ellipse">
            <a:avLst/>
          </a:prstGeom>
          <a:gradFill flip="none" rotWithShape="1">
            <a:gsLst>
              <a:gs pos="0">
                <a:schemeClr val="accent1">
                  <a:alpha val="50000"/>
                </a:schemeClr>
              </a:gs>
              <a:gs pos="100000">
                <a:schemeClr val="accent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en-ID" sz="3600"/>
          </a:p>
        </p:txBody>
      </p:sp>
      <p:sp>
        <p:nvSpPr>
          <p:cNvPr id="9" name="Rectangle: Rounded Corners 8"/>
          <p:cNvSpPr/>
          <p:nvPr>
            <p:custDataLst>
              <p:tags r:id="rId2"/>
            </p:custDataLst>
          </p:nvPr>
        </p:nvSpPr>
        <p:spPr>
          <a:xfrm>
            <a:off x="1581785" y="2550795"/>
            <a:ext cx="9027795" cy="1757680"/>
          </a:xfrm>
          <a:prstGeom prst="roundRect">
            <a:avLst>
              <a:gd name="adj" fmla="val 50000"/>
            </a:avLst>
          </a:pr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en-ID"/>
          </a:p>
        </p:txBody>
      </p:sp>
      <p:sp>
        <p:nvSpPr>
          <p:cNvPr id="11" name="Text1"/>
          <p:cNvSpPr txBox="1"/>
          <p:nvPr>
            <p:custDataLst>
              <p:tags r:id="rId3"/>
            </p:custDataLst>
          </p:nvPr>
        </p:nvSpPr>
        <p:spPr>
          <a:xfrm>
            <a:off x="2118768" y="2860184"/>
            <a:ext cx="7953828" cy="922020"/>
          </a:xfrm>
          <a:prstGeom prst="rect">
            <a:avLst/>
          </a:prstGeom>
          <a:noFill/>
        </p:spPr>
        <p:txBody>
          <a:bodyPr wrap="square" rtlCol="0">
            <a:normAutofit/>
          </a:bodyPr>
          <a:lstStyle>
            <a:defPPr>
              <a:defRPr lang="en-US"/>
            </a:defPPr>
            <a:lvl1pPr marL="0" algn="ctr" defTabSz="914400" rtl="0" eaLnBrk="1" latinLnBrk="0" hangingPunct="1">
              <a:defRPr sz="7200" b="1" kern="1200" spc="100">
                <a:solidFill>
                  <a:srgbClr val="EF01C1"/>
                </a:solidFill>
                <a:latin typeface="Montserrat" panose="00000500000000000000" pitchFamily="2" charset="0"/>
                <a:ea typeface="+mn-ea"/>
                <a:cs typeface="Catamaran ExtraBold"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5400">
                <a:solidFill>
                  <a:schemeClr val="tx2"/>
                </a:solidFill>
                <a:latin typeface="微软雅黑" panose="020B0503020204020204" charset="-122"/>
                <a:ea typeface="微软雅黑" panose="020B0503020204020204" charset="-122"/>
                <a:cs typeface="思源黑体 CN Heavy" panose="020B0A00000000000000" charset="-122"/>
                <a:sym typeface="+mn-lt"/>
              </a:rPr>
              <a:t>饮食与高血压</a:t>
            </a:r>
            <a:endParaRPr lang="zh-CN" altLang="en-US" sz="5400">
              <a:solidFill>
                <a:schemeClr val="tx2"/>
              </a:solidFill>
              <a:latin typeface="微软雅黑" panose="020B0503020204020204" charset="-122"/>
              <a:ea typeface="微软雅黑" panose="020B0503020204020204" charset="-122"/>
              <a:cs typeface="思源黑体 CN Heavy" panose="020B0A00000000000000" charset="-122"/>
              <a:sym typeface="+mn-lt"/>
            </a:endParaRPr>
          </a:p>
        </p:txBody>
      </p:sp>
      <p:sp>
        <p:nvSpPr>
          <p:cNvPr id="12" name="Text2"/>
          <p:cNvSpPr txBox="1"/>
          <p:nvPr>
            <p:custDataLst>
              <p:tags r:id="rId4"/>
            </p:custDataLst>
          </p:nvPr>
        </p:nvSpPr>
        <p:spPr>
          <a:xfrm>
            <a:off x="2207423" y="3696335"/>
            <a:ext cx="7776518" cy="555945"/>
          </a:xfrm>
          <a:prstGeom prst="rect">
            <a:avLst/>
          </a:prstGeom>
          <a:noFill/>
        </p:spPr>
        <p:txBody>
          <a:bodyPr wrap="square"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a:solidFill>
                  <a:schemeClr val="tx2"/>
                </a:solidFill>
                <a:latin typeface="微软雅黑" panose="020B0503020204020204" charset="-122"/>
                <a:ea typeface="微软雅黑" panose="020B0503020204020204" charset="-122"/>
                <a:sym typeface="+mn-ea"/>
              </a:rPr>
              <a:t>Diet and hypertension</a:t>
            </a:r>
            <a:endParaRPr lang="en-US" altLang="zh-CN" sz="1600">
              <a:solidFill>
                <a:schemeClr val="tx2"/>
              </a:solidFill>
              <a:latin typeface="微软雅黑" panose="020B0503020204020204" charset="-122"/>
              <a:ea typeface="微软雅黑" panose="020B0503020204020204" charset="-122"/>
              <a:sym typeface="+mn-ea"/>
            </a:endParaRPr>
          </a:p>
        </p:txBody>
      </p:sp>
      <p:sp>
        <p:nvSpPr>
          <p:cNvPr id="2" name="Text3"/>
          <p:cNvSpPr txBox="1"/>
          <p:nvPr>
            <p:custDataLst>
              <p:tags r:id="rId5"/>
            </p:custDataLst>
          </p:nvPr>
        </p:nvSpPr>
        <p:spPr>
          <a:xfrm>
            <a:off x="5147627" y="1093856"/>
            <a:ext cx="1896110" cy="1585240"/>
          </a:xfrm>
          <a:prstGeom prst="rect">
            <a:avLst/>
          </a:prstGeom>
          <a:noFill/>
        </p:spPr>
        <p:txBody>
          <a:bodyPr wrap="none"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600">
                <a:solidFill>
                  <a:schemeClr val="tx2"/>
                </a:solidFill>
                <a:latin typeface="微软雅黑" panose="020B0503020204020204" charset="-122"/>
                <a:ea typeface="微软雅黑" panose="020B0503020204020204" charset="-122"/>
              </a:rPr>
              <a:t>04</a:t>
            </a:r>
            <a:endParaRPr lang="en-US" altLang="zh-CN" sz="9600">
              <a:solidFill>
                <a:schemeClr val="tx2"/>
              </a:solidFill>
              <a:latin typeface="微软雅黑" panose="020B0503020204020204" charset="-122"/>
              <a:ea typeface="微软雅黑" panose="020B0503020204020204" charset="-122"/>
            </a:endParaRPr>
          </a:p>
        </p:txBody>
      </p:sp>
    </p:spTree>
  </p:cSld>
  <p:clrMapOvr>
    <a:overrideClrMapping bg1="lt1" tx1="dk1" bg2="lt2" tx2="dk2" accent1="accent1" accent2="accent2" accent3="accent3" accent4="accent4" accent5="accent5" accent6="accent6" hlink="hlink" folHlink="folHlink"/>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平滑1"/>
          <p:cNvSpPr/>
          <p:nvPr>
            <p:custDataLst>
              <p:tags r:id="rId1"/>
            </p:custDataLst>
          </p:nvPr>
        </p:nvSpPr>
        <p:spPr>
          <a:xfrm rot="7260000" flipH="1">
            <a:off x="9068055" y="-2796076"/>
            <a:ext cx="5955030" cy="5955030"/>
          </a:xfrm>
          <a:prstGeom prst="ellipse">
            <a:avLst/>
          </a:prstGeom>
          <a:gradFill>
            <a:gsLst>
              <a:gs pos="0">
                <a:schemeClr val="accent1">
                  <a:lumMod val="60000"/>
                  <a:lumOff val="40000"/>
                  <a:alpha val="0"/>
                </a:schemeClr>
              </a:gs>
              <a:gs pos="100000">
                <a:schemeClr val="accent1">
                  <a:lumMod val="60000"/>
                  <a:lumOff val="40000"/>
                </a:schemeClr>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微软雅黑" panose="020B0503020204020204" charset="-122"/>
              <a:ea typeface="微软雅黑" panose="020B0503020204020204" charset="-122"/>
              <a:sym typeface="+mn-ea"/>
            </a:endParaRPr>
          </a:p>
        </p:txBody>
      </p:sp>
      <p:sp>
        <p:nvSpPr>
          <p:cNvPr id="6" name="Rectangle 5"/>
          <p:cNvSpPr/>
          <p:nvPr/>
        </p:nvSpPr>
        <p:spPr>
          <a:xfrm>
            <a:off x="-1199" y="858960"/>
            <a:ext cx="7028153" cy="27287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id-ID"/>
          </a:p>
        </p:txBody>
      </p:sp>
      <p:sp>
        <p:nvSpPr>
          <p:cNvPr id="3" name="Shape1"/>
          <p:cNvSpPr/>
          <p:nvPr/>
        </p:nvSpPr>
        <p:spPr>
          <a:xfrm>
            <a:off x="-19050" y="1237615"/>
            <a:ext cx="6729730" cy="437070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p>
        </p:txBody>
      </p:sp>
      <p:sp>
        <p:nvSpPr>
          <p:cNvPr id="8" name="Text1"/>
          <p:cNvSpPr txBox="1"/>
          <p:nvPr/>
        </p:nvSpPr>
        <p:spPr>
          <a:xfrm>
            <a:off x="7258367" y="2566737"/>
            <a:ext cx="4404244" cy="2633173"/>
          </a:xfrm>
          <a:prstGeom prst="rect">
            <a:avLst/>
          </a:prstGeom>
        </p:spPr>
        <p:txBody>
          <a:bodyPr wrap="square">
            <a:normAutofit fontScale="80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spcBef>
                <a:spcPts val="300"/>
              </a:spcBef>
              <a:spcAft>
                <a:spcPts val="300"/>
              </a:spcAft>
              <a:buClrTx/>
              <a:buSzTx/>
              <a:buNone/>
            </a:pPr>
            <a:r>
              <a:rPr lang="en-US" sz="1400">
                <a:latin typeface="思源黑体 CN" panose="020B0500000000000000" pitchFamily="34" charset="-122"/>
                <a:ea typeface="思源黑体 CN" panose="020B0500000000000000" pitchFamily="34" charset="-122"/>
                <a:sym typeface="思源黑体 CN" panose="020B0500000000000000" pitchFamily="34" charset="-122"/>
              </a:rPr>
              <a:t>1. 饮食均衡：合理搭配五大类食物，包括谷物、蔬菜、水果、乳品以及高蛋白食物，确保摄取足够的营养素，减少高脂、高盐、高糖食物的摄入量。
2. 低盐饮食：减少食物中的盐分摄入量，避免过多食用咸味零食和加工食品。可以选择添加香草、柠檬等天然调味品或者使用低钠盐来减少盐分的摄入。
3. 限制饮酒：过度饮酒会增加血压，并对心血管系统产生负面影响。建议男性每天最多饮用两杯酒，女性每天最多一杯或戒酒。
4. 控制体重：适当的体重对于降低高血压的风险非常重要。通过健康的饮食和适量的运动来控制体重，减少肥胖对血压的负面影响。</a:t>
            </a:r>
            <a:endParaRPr lang="en-US" sz="1400">
              <a:latin typeface="思源黑体 CN" panose="020B0500000000000000" pitchFamily="34" charset="-122"/>
              <a:ea typeface="思源黑体 CN" panose="020B0500000000000000" pitchFamily="34" charset="-122"/>
              <a:sym typeface="思源黑体 CN" panose="020B0500000000000000" pitchFamily="34" charset="-122"/>
            </a:endParaRPr>
          </a:p>
        </p:txBody>
      </p:sp>
      <p:sp>
        <p:nvSpPr>
          <p:cNvPr id="10" name="Text2"/>
          <p:cNvSpPr txBox="1"/>
          <p:nvPr/>
        </p:nvSpPr>
        <p:spPr>
          <a:xfrm>
            <a:off x="7258368" y="1790197"/>
            <a:ext cx="4342765" cy="591820"/>
          </a:xfrm>
          <a:prstGeom prst="rect">
            <a:avLst/>
          </a:prstGeom>
          <a:noFill/>
        </p:spPr>
        <p:txBody>
          <a:bodyPr wrap="square"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fontAlgn="auto"/>
            <a:r>
              <a:rPr lang="en-US" sz="3000" b="1">
                <a:solidFill>
                  <a:schemeClr val="accent1"/>
                </a:solidFill>
                <a:latin typeface="思源黑体 CN" panose="020B0500000000000000" pitchFamily="34" charset="-122"/>
                <a:ea typeface="思源黑体 CN" panose="020B0500000000000000" pitchFamily="34" charset="-122"/>
                <a:sym typeface="思源黑体 CN" panose="020B0500000000000000" pitchFamily="34" charset="-122"/>
              </a:rPr>
              <a:t>饮食的重要性</a:t>
            </a:r>
            <a:endParaRPr lang="en-US" sz="3000" b="1">
              <a:solidFill>
                <a:schemeClr val="accent1"/>
              </a:solidFill>
              <a:latin typeface="思源黑体 CN" panose="020B0500000000000000" pitchFamily="34" charset="-122"/>
              <a:ea typeface="思源黑体 CN" panose="020B0500000000000000" pitchFamily="34" charset="-122"/>
              <a:sym typeface="思源黑体 CN" panose="020B0500000000000000" pitchFamily="34" charset="-122"/>
            </a:endParaRPr>
          </a:p>
        </p:txBody>
      </p:sp>
      <p:cxnSp>
        <p:nvCxnSpPr>
          <p:cNvPr id="18" name="Straight Connector 17"/>
          <p:cNvCxnSpPr/>
          <p:nvPr/>
        </p:nvCxnSpPr>
        <p:spPr>
          <a:xfrm flipH="1">
            <a:off x="7341425" y="2382017"/>
            <a:ext cx="355009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p:cover dir="lu"/>
      </p:transition>
    </mc:Choice>
    <mc:Fallback>
      <p:transition spd="slow">
        <p:cover dir="l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平滑1"/>
          <p:cNvSpPr/>
          <p:nvPr>
            <p:custDataLst>
              <p:tags r:id="rId1"/>
            </p:custDataLst>
          </p:nvPr>
        </p:nvSpPr>
        <p:spPr>
          <a:xfrm rot="14340000">
            <a:off x="-2850515" y="-2977514"/>
            <a:ext cx="5955030" cy="5955030"/>
          </a:xfrm>
          <a:prstGeom prst="ellipse">
            <a:avLst/>
          </a:prstGeom>
          <a:gradFill>
            <a:gsLst>
              <a:gs pos="0">
                <a:schemeClr val="accent1">
                  <a:lumMod val="60000"/>
                  <a:lumOff val="40000"/>
                  <a:alpha val="0"/>
                </a:schemeClr>
              </a:gs>
              <a:gs pos="100000">
                <a:schemeClr val="accent1">
                  <a:lumMod val="60000"/>
                  <a:lumOff val="40000"/>
                </a:schemeClr>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微软雅黑" panose="020B0503020204020204" charset="-122"/>
              <a:ea typeface="微软雅黑" panose="020B0503020204020204" charset="-122"/>
              <a:sym typeface="+mn-ea"/>
            </a:endParaRPr>
          </a:p>
        </p:txBody>
      </p:sp>
      <p:sp>
        <p:nvSpPr>
          <p:cNvPr id="30" name="Freeform 6"/>
          <p:cNvSpPr/>
          <p:nvPr userDrawn="1">
            <p:custDataLst>
              <p:tags r:id="rId2"/>
            </p:custDataLst>
          </p:nvPr>
        </p:nvSpPr>
        <p:spPr>
          <a:xfrm>
            <a:off x="5851059" y="1"/>
            <a:ext cx="6340941" cy="6531569"/>
          </a:xfrm>
          <a:custGeom>
            <a:avLst/>
            <a:gdLst>
              <a:gd name="connsiteX0" fmla="*/ 0 w 6340941"/>
              <a:gd name="connsiteY0" fmla="*/ 0 h 6531569"/>
              <a:gd name="connsiteX1" fmla="*/ 6340941 w 6340941"/>
              <a:gd name="connsiteY1" fmla="*/ 0 h 6531569"/>
              <a:gd name="connsiteX2" fmla="*/ 6340941 w 6340941"/>
              <a:gd name="connsiteY2" fmla="*/ 6531569 h 6531569"/>
            </a:gdLst>
            <a:ahLst/>
            <a:cxnLst>
              <a:cxn ang="0">
                <a:pos x="connsiteX0" y="connsiteY0"/>
              </a:cxn>
              <a:cxn ang="0">
                <a:pos x="connsiteX1" y="connsiteY1"/>
              </a:cxn>
              <a:cxn ang="0">
                <a:pos x="connsiteX2" y="connsiteY2"/>
              </a:cxn>
            </a:cxnLst>
            <a:rect l="l" t="t" r="r" b="b"/>
            <a:pathLst>
              <a:path w="6340941" h="6531568">
                <a:moveTo>
                  <a:pt x="0" y="0"/>
                </a:moveTo>
                <a:lnTo>
                  <a:pt x="6340941" y="0"/>
                </a:lnTo>
                <a:lnTo>
                  <a:pt x="6340941" y="653156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lvl="0" algn="ctr">
              <a:buClrTx/>
              <a:buSzTx/>
              <a:buFontTx/>
            </a:pPr>
            <a:endParaRPr lang="en-US">
              <a:sym typeface="+mn-ea"/>
            </a:endParaRPr>
          </a:p>
        </p:txBody>
      </p:sp>
      <p:sp>
        <p:nvSpPr>
          <p:cNvPr id="4" name="Text1"/>
          <p:cNvSpPr txBox="1"/>
          <p:nvPr>
            <p:custDataLst>
              <p:tags r:id="rId3"/>
            </p:custDataLst>
          </p:nvPr>
        </p:nvSpPr>
        <p:spPr>
          <a:xfrm>
            <a:off x="929640" y="1898650"/>
            <a:ext cx="4342765" cy="553720"/>
          </a:xfrm>
          <a:prstGeom prst="rect">
            <a:avLst/>
          </a:prstGeom>
          <a:noFill/>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ct val="100000"/>
              </a:lnSpc>
              <a:buClrTx/>
              <a:buSzTx/>
              <a:buFontTx/>
            </a:pPr>
            <a:r>
              <a:rPr lang="zh-CN" altLang="en-US" sz="2800" b="1">
                <a:solidFill>
                  <a:schemeClr val="accent1"/>
                </a:solidFill>
                <a:latin typeface="思源黑体 CN" panose="020B0500000000000000" pitchFamily="34" charset="-122"/>
                <a:ea typeface="思源黑体 CN" panose="020B0500000000000000" pitchFamily="34" charset="-122"/>
                <a:cs typeface="思源黑体 CN Heavy" panose="020B0A00000000000000" charset="-122"/>
                <a:sym typeface="思源黑体 CN" panose="020B0500000000000000" pitchFamily="34" charset="-122"/>
              </a:rPr>
              <a:t>高血压的饮食调理</a:t>
            </a:r>
            <a:endParaRPr lang="zh-CN" altLang="en-US" sz="2800" b="1">
              <a:solidFill>
                <a:schemeClr val="accent1"/>
              </a:solidFill>
              <a:latin typeface="思源黑体 CN" panose="020B0500000000000000" pitchFamily="34" charset="-122"/>
              <a:ea typeface="思源黑体 CN" panose="020B0500000000000000" pitchFamily="34" charset="-122"/>
              <a:cs typeface="思源黑体 CN Heavy" panose="020B0A00000000000000" charset="-122"/>
              <a:sym typeface="思源黑体 CN" panose="020B0500000000000000" pitchFamily="34" charset="-122"/>
            </a:endParaRPr>
          </a:p>
        </p:txBody>
      </p:sp>
      <p:sp>
        <p:nvSpPr>
          <p:cNvPr id="57" name="!!平滑2"/>
          <p:cNvSpPr/>
          <p:nvPr>
            <p:custDataLst>
              <p:tags r:id="rId4"/>
            </p:custDataLst>
          </p:nvPr>
        </p:nvSpPr>
        <p:spPr>
          <a:xfrm>
            <a:off x="1061779" y="1439455"/>
            <a:ext cx="1251995" cy="14885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lvl="0" algn="ctr">
              <a:buClrTx/>
              <a:buSzTx/>
              <a:buFontTx/>
            </a:pPr>
            <a:endParaRPr lang="en-US">
              <a:latin typeface="微软雅黑" panose="020B0503020204020204" charset="-122"/>
              <a:ea typeface="微软雅黑" panose="020B0503020204020204" charset="-122"/>
              <a:sym typeface="+mn-ea"/>
            </a:endParaRPr>
          </a:p>
        </p:txBody>
      </p:sp>
      <p:sp>
        <p:nvSpPr>
          <p:cNvPr id="9" name="Text2"/>
          <p:cNvSpPr txBox="1"/>
          <p:nvPr>
            <p:custDataLst>
              <p:tags r:id="rId5"/>
            </p:custDataLst>
          </p:nvPr>
        </p:nvSpPr>
        <p:spPr>
          <a:xfrm>
            <a:off x="929640" y="2534285"/>
            <a:ext cx="5541010" cy="3874770"/>
          </a:xfrm>
          <a:prstGeom prst="rect">
            <a:avLst/>
          </a:prstGeom>
        </p:spPr>
        <p:txBody>
          <a:bodyPr wrap="square">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spcBef>
                <a:spcPts val="300"/>
              </a:spcBef>
              <a:spcAft>
                <a:spcPts val="300"/>
              </a:spcAft>
            </a:pPr>
            <a:r>
              <a:rPr lang="en-US" altLang="zh-CN" sz="1400">
                <a:latin typeface="思源黑体 CN" panose="020B0500000000000000" pitchFamily="34" charset="-122"/>
                <a:ea typeface="思源黑体 CN" panose="020B0500000000000000" pitchFamily="34" charset="-122"/>
                <a:cs typeface="思源黑体 CN Normal" panose="020B0400000000000000" charset="-122"/>
                <a:sym typeface="思源黑体 CN" panose="020B0500000000000000" pitchFamily="34" charset="-122"/>
              </a:rPr>
              <a:t>1. 低盐饮食：高血压患者应限制钠盐的摄入量。建议减少食用含高盐食物，如加工食品、腌制品和咸味零食等。可以选择使用食盐替代品，如草本香料、酸橙汁或其他无盐调料来增加食物的口味，减少对盐的依赖。
2. 健康膳食习惯：高血压患者应采取均衡的饮食结构。饮食中要多摄入新鲜的水果、蔬菜和全谷物，这些食物富含纤维、维生素和矿物质，有助于控制血压。同时，应适量摄取低脂肪的乳制品、瘦肉和鱼类，以获取身体所需的蛋白质和微量元素。还应避免过量的饮酒和咖啡因摄入，因为它们可能会增加血压。</a:t>
            </a:r>
            <a:endParaRPr lang="en-US" altLang="zh-CN" sz="1400">
              <a:latin typeface="思源黑体 CN" panose="020B0500000000000000" pitchFamily="34" charset="-122"/>
              <a:ea typeface="思源黑体 CN" panose="020B0500000000000000" pitchFamily="34" charset="-122"/>
              <a:cs typeface="思源黑体 CN Normal" panose="020B0400000000000000" charset="-122"/>
              <a:sym typeface="思源黑体 CN" panose="020B0500000000000000" pitchFamily="34" charset="-122"/>
            </a:endParaRPr>
          </a:p>
        </p:txBody>
      </p:sp>
      <p:sp>
        <p:nvSpPr>
          <p:cNvPr id="10" name="Shape1"/>
          <p:cNvSpPr/>
          <p:nvPr/>
        </p:nvSpPr>
        <p:spPr>
          <a:xfrm>
            <a:off x="6233831" y="253408"/>
            <a:ext cx="3548123" cy="3548124"/>
          </a:xfrm>
          <a:custGeom>
            <a:avLst/>
            <a:gdLst/>
            <a:ahLst/>
            <a:cxnLst>
              <a:cxn ang="3">
                <a:pos x="hc" y="t"/>
              </a:cxn>
              <a:cxn ang="cd2">
                <a:pos x="l" y="vc"/>
              </a:cxn>
              <a:cxn ang="cd4">
                <a:pos x="hc" y="b"/>
              </a:cxn>
              <a:cxn ang="0">
                <a:pos x="r" y="vc"/>
              </a:cxn>
            </a:cxnLst>
            <a:rect l="l" t="t" r="r" b="b"/>
            <a:pathLst>
              <a:path w="5588" h="5588">
                <a:moveTo>
                  <a:pt x="2794" y="0"/>
                </a:moveTo>
                <a:cubicBezTo>
                  <a:pt x="2883" y="0"/>
                  <a:pt x="2972" y="34"/>
                  <a:pt x="3040" y="102"/>
                </a:cubicBezTo>
                <a:lnTo>
                  <a:pt x="5486" y="2548"/>
                </a:lnTo>
                <a:cubicBezTo>
                  <a:pt x="5622" y="2684"/>
                  <a:pt x="5622" y="2904"/>
                  <a:pt x="5486" y="3040"/>
                </a:cubicBezTo>
                <a:lnTo>
                  <a:pt x="3040" y="5486"/>
                </a:lnTo>
                <a:cubicBezTo>
                  <a:pt x="2904" y="5622"/>
                  <a:pt x="2684" y="5622"/>
                  <a:pt x="2548" y="5486"/>
                </a:cubicBezTo>
                <a:lnTo>
                  <a:pt x="102" y="3040"/>
                </a:lnTo>
                <a:cubicBezTo>
                  <a:pt x="-34" y="2904"/>
                  <a:pt x="-34" y="2684"/>
                  <a:pt x="102" y="2548"/>
                </a:cubicBezTo>
                <a:lnTo>
                  <a:pt x="2548" y="102"/>
                </a:lnTo>
                <a:cubicBezTo>
                  <a:pt x="2616" y="34"/>
                  <a:pt x="2705" y="0"/>
                  <a:pt x="2794" y="0"/>
                </a:cubicBez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p>
        </p:txBody>
      </p:sp>
      <p:sp>
        <p:nvSpPr>
          <p:cNvPr id="29" name="Shape2"/>
          <p:cNvSpPr/>
          <p:nvPr/>
        </p:nvSpPr>
        <p:spPr>
          <a:xfrm>
            <a:off x="8406416" y="2352947"/>
            <a:ext cx="3548123" cy="3548124"/>
          </a:xfrm>
          <a:custGeom>
            <a:avLst/>
            <a:gdLst/>
            <a:ahLst/>
            <a:cxnLst>
              <a:cxn ang="3">
                <a:pos x="hc" y="t"/>
              </a:cxn>
              <a:cxn ang="cd2">
                <a:pos x="l" y="vc"/>
              </a:cxn>
              <a:cxn ang="cd4">
                <a:pos x="hc" y="b"/>
              </a:cxn>
              <a:cxn ang="0">
                <a:pos x="r" y="vc"/>
              </a:cxn>
            </a:cxnLst>
            <a:rect l="l" t="t" r="r" b="b"/>
            <a:pathLst>
              <a:path w="5588" h="5588">
                <a:moveTo>
                  <a:pt x="2794" y="0"/>
                </a:moveTo>
                <a:cubicBezTo>
                  <a:pt x="2883" y="0"/>
                  <a:pt x="2972" y="34"/>
                  <a:pt x="3040" y="102"/>
                </a:cubicBezTo>
                <a:lnTo>
                  <a:pt x="5486" y="2548"/>
                </a:lnTo>
                <a:cubicBezTo>
                  <a:pt x="5622" y="2684"/>
                  <a:pt x="5622" y="2904"/>
                  <a:pt x="5486" y="3040"/>
                </a:cubicBezTo>
                <a:lnTo>
                  <a:pt x="3040" y="5486"/>
                </a:lnTo>
                <a:cubicBezTo>
                  <a:pt x="2904" y="5622"/>
                  <a:pt x="2684" y="5622"/>
                  <a:pt x="2548" y="5486"/>
                </a:cubicBezTo>
                <a:lnTo>
                  <a:pt x="102" y="3040"/>
                </a:lnTo>
                <a:cubicBezTo>
                  <a:pt x="-34" y="2904"/>
                  <a:pt x="-34" y="2684"/>
                  <a:pt x="102" y="2548"/>
                </a:cubicBezTo>
                <a:lnTo>
                  <a:pt x="2548" y="102"/>
                </a:lnTo>
                <a:cubicBezTo>
                  <a:pt x="2616" y="34"/>
                  <a:pt x="2705" y="0"/>
                  <a:pt x="2794" y="0"/>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p>
        </p:txBody>
      </p:sp>
      <p:grpSp>
        <p:nvGrpSpPr>
          <p:cNvPr id="5" name="!!平滑5"/>
          <p:cNvGrpSpPr/>
          <p:nvPr/>
        </p:nvGrpSpPr>
        <p:grpSpPr>
          <a:xfrm>
            <a:off x="8329396" y="766454"/>
            <a:ext cx="1655676" cy="607719"/>
            <a:chOff x="5862918" y="4812844"/>
            <a:chExt cx="3893770" cy="1429217"/>
          </a:xfrm>
        </p:grpSpPr>
        <p:sp>
          <p:nvSpPr>
            <p:cNvPr id="6" name="Freeform 5"/>
            <p:cNvSpPr/>
            <p:nvPr/>
          </p:nvSpPr>
          <p:spPr>
            <a:xfrm>
              <a:off x="5862919" y="4812844"/>
              <a:ext cx="3893769" cy="581341"/>
            </a:xfrm>
            <a:custGeom>
              <a:avLst/>
              <a:gdLst>
                <a:gd name="connsiteX0" fmla="*/ 0 w 3893769"/>
                <a:gd name="connsiteY0" fmla="*/ 581340 h 581341"/>
                <a:gd name="connsiteX1" fmla="*/ 775120 w 3893769"/>
                <a:gd name="connsiteY1" fmla="*/ 6056 h 581341"/>
                <a:gd name="connsiteX2" fmla="*/ 1556296 w 3893769"/>
                <a:gd name="connsiteY2" fmla="*/ 581340 h 581341"/>
                <a:gd name="connsiteX3" fmla="*/ 2331417 w 3893769"/>
                <a:gd name="connsiteY3" fmla="*/ 0 h 581341"/>
                <a:gd name="connsiteX4" fmla="*/ 3118649 w 3893769"/>
                <a:gd name="connsiteY4" fmla="*/ 581340 h 581341"/>
                <a:gd name="connsiteX5" fmla="*/ 3893769 w 3893769"/>
                <a:gd name="connsiteY5" fmla="*/ 0 h 58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3769" h="581341">
                  <a:moveTo>
                    <a:pt x="0" y="581340"/>
                  </a:moveTo>
                  <a:cubicBezTo>
                    <a:pt x="257868" y="293698"/>
                    <a:pt x="515737" y="6056"/>
                    <a:pt x="775120" y="6056"/>
                  </a:cubicBezTo>
                  <a:cubicBezTo>
                    <a:pt x="1034503" y="6056"/>
                    <a:pt x="1296913" y="582349"/>
                    <a:pt x="1556296" y="581340"/>
                  </a:cubicBezTo>
                  <a:cubicBezTo>
                    <a:pt x="1815679" y="580331"/>
                    <a:pt x="2071025" y="0"/>
                    <a:pt x="2331417" y="0"/>
                  </a:cubicBezTo>
                  <a:cubicBezTo>
                    <a:pt x="2591809" y="0"/>
                    <a:pt x="2858257" y="581340"/>
                    <a:pt x="3118649" y="581340"/>
                  </a:cubicBezTo>
                  <a:cubicBezTo>
                    <a:pt x="3379041" y="581340"/>
                    <a:pt x="3758527" y="57528"/>
                    <a:pt x="3893769" y="0"/>
                  </a:cubicBezTo>
                </a:path>
              </a:pathLst>
            </a:cu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en-US"/>
            </a:p>
          </p:txBody>
        </p:sp>
        <p:sp>
          <p:nvSpPr>
            <p:cNvPr id="7" name="Freeform 6"/>
            <p:cNvSpPr/>
            <p:nvPr/>
          </p:nvSpPr>
          <p:spPr>
            <a:xfrm>
              <a:off x="5862918" y="5236782"/>
              <a:ext cx="3893769" cy="581341"/>
            </a:xfrm>
            <a:custGeom>
              <a:avLst/>
              <a:gdLst>
                <a:gd name="connsiteX0" fmla="*/ 0 w 3893769"/>
                <a:gd name="connsiteY0" fmla="*/ 581340 h 581341"/>
                <a:gd name="connsiteX1" fmla="*/ 775120 w 3893769"/>
                <a:gd name="connsiteY1" fmla="*/ 6056 h 581341"/>
                <a:gd name="connsiteX2" fmla="*/ 1556296 w 3893769"/>
                <a:gd name="connsiteY2" fmla="*/ 581340 h 581341"/>
                <a:gd name="connsiteX3" fmla="*/ 2331417 w 3893769"/>
                <a:gd name="connsiteY3" fmla="*/ 0 h 581341"/>
                <a:gd name="connsiteX4" fmla="*/ 3118649 w 3893769"/>
                <a:gd name="connsiteY4" fmla="*/ 581340 h 581341"/>
                <a:gd name="connsiteX5" fmla="*/ 3893769 w 3893769"/>
                <a:gd name="connsiteY5" fmla="*/ 0 h 58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3769" h="581341">
                  <a:moveTo>
                    <a:pt x="0" y="581340"/>
                  </a:moveTo>
                  <a:cubicBezTo>
                    <a:pt x="257868" y="293698"/>
                    <a:pt x="515737" y="6056"/>
                    <a:pt x="775120" y="6056"/>
                  </a:cubicBezTo>
                  <a:cubicBezTo>
                    <a:pt x="1034503" y="6056"/>
                    <a:pt x="1296913" y="582349"/>
                    <a:pt x="1556296" y="581340"/>
                  </a:cubicBezTo>
                  <a:cubicBezTo>
                    <a:pt x="1815679" y="580331"/>
                    <a:pt x="2071025" y="0"/>
                    <a:pt x="2331417" y="0"/>
                  </a:cubicBezTo>
                  <a:cubicBezTo>
                    <a:pt x="2591809" y="0"/>
                    <a:pt x="2858257" y="581340"/>
                    <a:pt x="3118649" y="581340"/>
                  </a:cubicBezTo>
                  <a:cubicBezTo>
                    <a:pt x="3379041" y="581340"/>
                    <a:pt x="3758527" y="57528"/>
                    <a:pt x="3893769" y="0"/>
                  </a:cubicBezTo>
                </a:path>
              </a:pathLst>
            </a:cu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en-US"/>
            </a:p>
          </p:txBody>
        </p:sp>
        <p:sp>
          <p:nvSpPr>
            <p:cNvPr id="8" name="Freeform 7"/>
            <p:cNvSpPr/>
            <p:nvPr/>
          </p:nvSpPr>
          <p:spPr>
            <a:xfrm>
              <a:off x="5862918" y="5660720"/>
              <a:ext cx="3893769" cy="581341"/>
            </a:xfrm>
            <a:custGeom>
              <a:avLst/>
              <a:gdLst>
                <a:gd name="connsiteX0" fmla="*/ 0 w 3893769"/>
                <a:gd name="connsiteY0" fmla="*/ 581340 h 581341"/>
                <a:gd name="connsiteX1" fmla="*/ 775120 w 3893769"/>
                <a:gd name="connsiteY1" fmla="*/ 6056 h 581341"/>
                <a:gd name="connsiteX2" fmla="*/ 1556296 w 3893769"/>
                <a:gd name="connsiteY2" fmla="*/ 581340 h 581341"/>
                <a:gd name="connsiteX3" fmla="*/ 2331417 w 3893769"/>
                <a:gd name="connsiteY3" fmla="*/ 0 h 581341"/>
                <a:gd name="connsiteX4" fmla="*/ 3118649 w 3893769"/>
                <a:gd name="connsiteY4" fmla="*/ 581340 h 581341"/>
                <a:gd name="connsiteX5" fmla="*/ 3893769 w 3893769"/>
                <a:gd name="connsiteY5" fmla="*/ 0 h 58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3769" h="581341">
                  <a:moveTo>
                    <a:pt x="0" y="581340"/>
                  </a:moveTo>
                  <a:cubicBezTo>
                    <a:pt x="257868" y="293698"/>
                    <a:pt x="515737" y="6056"/>
                    <a:pt x="775120" y="6056"/>
                  </a:cubicBezTo>
                  <a:cubicBezTo>
                    <a:pt x="1034503" y="6056"/>
                    <a:pt x="1296913" y="582349"/>
                    <a:pt x="1556296" y="581340"/>
                  </a:cubicBezTo>
                  <a:cubicBezTo>
                    <a:pt x="1815679" y="580331"/>
                    <a:pt x="2071025" y="0"/>
                    <a:pt x="2331417" y="0"/>
                  </a:cubicBezTo>
                  <a:cubicBezTo>
                    <a:pt x="2591809" y="0"/>
                    <a:pt x="2858257" y="581340"/>
                    <a:pt x="3118649" y="581340"/>
                  </a:cubicBezTo>
                  <a:cubicBezTo>
                    <a:pt x="3379041" y="581340"/>
                    <a:pt x="3758527" y="57528"/>
                    <a:pt x="3893769" y="0"/>
                  </a:cubicBezTo>
                </a:path>
              </a:pathLst>
            </a:cu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平滑1"/>
          <p:cNvSpPr/>
          <p:nvPr>
            <p:custDataLst>
              <p:tags r:id="rId1"/>
            </p:custDataLst>
          </p:nvPr>
        </p:nvSpPr>
        <p:spPr>
          <a:xfrm rot="7260000" flipH="1">
            <a:off x="9068055" y="-2796076"/>
            <a:ext cx="5955030" cy="5955030"/>
          </a:xfrm>
          <a:prstGeom prst="ellipse">
            <a:avLst/>
          </a:prstGeom>
          <a:gradFill>
            <a:gsLst>
              <a:gs pos="0">
                <a:schemeClr val="accent1">
                  <a:lumMod val="60000"/>
                  <a:lumOff val="40000"/>
                  <a:alpha val="0"/>
                </a:schemeClr>
              </a:gs>
              <a:gs pos="100000">
                <a:schemeClr val="accent1">
                  <a:lumMod val="60000"/>
                  <a:lumOff val="40000"/>
                </a:schemeClr>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微软雅黑" panose="020B0503020204020204" charset="-122"/>
              <a:ea typeface="微软雅黑" panose="020B0503020204020204" charset="-122"/>
              <a:sym typeface="+mn-ea"/>
            </a:endParaRPr>
          </a:p>
        </p:txBody>
      </p:sp>
      <p:sp>
        <p:nvSpPr>
          <p:cNvPr id="3" name="Freeform 2"/>
          <p:cNvSpPr/>
          <p:nvPr>
            <p:custDataLst>
              <p:tags r:id="rId2"/>
            </p:custDataLst>
          </p:nvPr>
        </p:nvSpPr>
        <p:spPr>
          <a:xfrm rot="10800000" flipH="1">
            <a:off x="8524307" y="0"/>
            <a:ext cx="2812176" cy="1743965"/>
          </a:xfrm>
          <a:custGeom>
            <a:avLst/>
            <a:gdLst>
              <a:gd name="connsiteX0" fmla="*/ 4436793 w 4436793"/>
              <a:gd name="connsiteY0" fmla="*/ 0 h 2751468"/>
              <a:gd name="connsiteX1" fmla="*/ 3958811 w 4436793"/>
              <a:gd name="connsiteY1" fmla="*/ 0 h 2751468"/>
              <a:gd name="connsiteX2" fmla="*/ 3911635 w 4436793"/>
              <a:gd name="connsiteY2" fmla="*/ 0 h 2751468"/>
              <a:gd name="connsiteX3" fmla="*/ 3658582 w 4436793"/>
              <a:gd name="connsiteY3" fmla="*/ 0 h 2751468"/>
              <a:gd name="connsiteX4" fmla="*/ 3433653 w 4436793"/>
              <a:gd name="connsiteY4" fmla="*/ 0 h 2751468"/>
              <a:gd name="connsiteX5" fmla="*/ 3180600 w 4436793"/>
              <a:gd name="connsiteY5" fmla="*/ 0 h 2751468"/>
              <a:gd name="connsiteX6" fmla="*/ 3133424 w 4436793"/>
              <a:gd name="connsiteY6" fmla="*/ 0 h 2751468"/>
              <a:gd name="connsiteX7" fmla="*/ 2655442 w 4436793"/>
              <a:gd name="connsiteY7" fmla="*/ 0 h 2751468"/>
              <a:gd name="connsiteX8" fmla="*/ 0 w 4436793"/>
              <a:gd name="connsiteY8" fmla="*/ 2751468 h 2751468"/>
              <a:gd name="connsiteX9" fmla="*/ 477982 w 4436793"/>
              <a:gd name="connsiteY9" fmla="*/ 2751468 h 2751468"/>
              <a:gd name="connsiteX10" fmla="*/ 525158 w 4436793"/>
              <a:gd name="connsiteY10" fmla="*/ 2751468 h 2751468"/>
              <a:gd name="connsiteX11" fmla="*/ 778211 w 4436793"/>
              <a:gd name="connsiteY11" fmla="*/ 2751468 h 2751468"/>
              <a:gd name="connsiteX12" fmla="*/ 1003140 w 4436793"/>
              <a:gd name="connsiteY12" fmla="*/ 2751468 h 2751468"/>
              <a:gd name="connsiteX13" fmla="*/ 1256193 w 4436793"/>
              <a:gd name="connsiteY13" fmla="*/ 2751468 h 2751468"/>
              <a:gd name="connsiteX14" fmla="*/ 1303369 w 4436793"/>
              <a:gd name="connsiteY14" fmla="*/ 2751468 h 2751468"/>
              <a:gd name="connsiteX15" fmla="*/ 1781351 w 4436793"/>
              <a:gd name="connsiteY15" fmla="*/ 2751468 h 275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6793" h="2751468">
                <a:moveTo>
                  <a:pt x="4436793" y="0"/>
                </a:moveTo>
                <a:lnTo>
                  <a:pt x="3958811" y="0"/>
                </a:lnTo>
                <a:lnTo>
                  <a:pt x="3911635" y="0"/>
                </a:lnTo>
                <a:lnTo>
                  <a:pt x="3658582" y="0"/>
                </a:lnTo>
                <a:lnTo>
                  <a:pt x="3433653" y="0"/>
                </a:lnTo>
                <a:lnTo>
                  <a:pt x="3180600" y="0"/>
                </a:lnTo>
                <a:lnTo>
                  <a:pt x="3133424" y="0"/>
                </a:lnTo>
                <a:lnTo>
                  <a:pt x="2655442" y="0"/>
                </a:lnTo>
                <a:lnTo>
                  <a:pt x="0" y="2751468"/>
                </a:lnTo>
                <a:lnTo>
                  <a:pt x="477982" y="2751468"/>
                </a:lnTo>
                <a:lnTo>
                  <a:pt x="525158" y="2751468"/>
                </a:lnTo>
                <a:lnTo>
                  <a:pt x="778211" y="2751468"/>
                </a:lnTo>
                <a:lnTo>
                  <a:pt x="1003140" y="2751468"/>
                </a:lnTo>
                <a:lnTo>
                  <a:pt x="1256193" y="2751468"/>
                </a:lnTo>
                <a:lnTo>
                  <a:pt x="1303369" y="2751468"/>
                </a:lnTo>
                <a:lnTo>
                  <a:pt x="1781351" y="2751468"/>
                </a:lnTo>
                <a:close/>
              </a:path>
            </a:pathLst>
          </a:custGeom>
          <a:gradFill>
            <a:gsLst>
              <a:gs pos="20000">
                <a:srgbClr val="FFFFFF">
                  <a:alpha val="0"/>
                </a:srgbClr>
              </a:gs>
              <a:gs pos="100000">
                <a:srgbClr val="FFFFFF">
                  <a:alpha val="10000"/>
                </a:srgbClr>
              </a:gs>
            </a:gsLst>
            <a:lin ang="534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lvl="0" algn="ctr">
              <a:buClrTx/>
              <a:buSzTx/>
              <a:buFontTx/>
            </a:pPr>
            <a:endParaRPr lang="en-US">
              <a:solidFill>
                <a:schemeClr val="lt1"/>
              </a:solidFill>
              <a:latin typeface="微软雅黑" panose="020B0503020204020204" charset="-122"/>
              <a:ea typeface="微软雅黑" panose="020B0503020204020204" charset="-122"/>
              <a:sym typeface="+mn-ea"/>
            </a:endParaRPr>
          </a:p>
        </p:txBody>
      </p:sp>
      <p:sp>
        <p:nvSpPr>
          <p:cNvPr id="4" name="!!平滑2"/>
          <p:cNvSpPr/>
          <p:nvPr>
            <p:custDataLst>
              <p:tags r:id="rId3"/>
            </p:custDataLst>
          </p:nvPr>
        </p:nvSpPr>
        <p:spPr>
          <a:xfrm flipH="1">
            <a:off x="7919440" y="4352374"/>
            <a:ext cx="4040369" cy="2505626"/>
          </a:xfrm>
          <a:custGeom>
            <a:avLst/>
            <a:gdLst>
              <a:gd name="connsiteX0" fmla="*/ 4436793 w 4436793"/>
              <a:gd name="connsiteY0" fmla="*/ 0 h 2751468"/>
              <a:gd name="connsiteX1" fmla="*/ 3958811 w 4436793"/>
              <a:gd name="connsiteY1" fmla="*/ 0 h 2751468"/>
              <a:gd name="connsiteX2" fmla="*/ 3911635 w 4436793"/>
              <a:gd name="connsiteY2" fmla="*/ 0 h 2751468"/>
              <a:gd name="connsiteX3" fmla="*/ 3658582 w 4436793"/>
              <a:gd name="connsiteY3" fmla="*/ 0 h 2751468"/>
              <a:gd name="connsiteX4" fmla="*/ 3433653 w 4436793"/>
              <a:gd name="connsiteY4" fmla="*/ 0 h 2751468"/>
              <a:gd name="connsiteX5" fmla="*/ 3180600 w 4436793"/>
              <a:gd name="connsiteY5" fmla="*/ 0 h 2751468"/>
              <a:gd name="connsiteX6" fmla="*/ 3133424 w 4436793"/>
              <a:gd name="connsiteY6" fmla="*/ 0 h 2751468"/>
              <a:gd name="connsiteX7" fmla="*/ 2655442 w 4436793"/>
              <a:gd name="connsiteY7" fmla="*/ 0 h 2751468"/>
              <a:gd name="connsiteX8" fmla="*/ 0 w 4436793"/>
              <a:gd name="connsiteY8" fmla="*/ 2751468 h 2751468"/>
              <a:gd name="connsiteX9" fmla="*/ 477982 w 4436793"/>
              <a:gd name="connsiteY9" fmla="*/ 2751468 h 2751468"/>
              <a:gd name="connsiteX10" fmla="*/ 525158 w 4436793"/>
              <a:gd name="connsiteY10" fmla="*/ 2751468 h 2751468"/>
              <a:gd name="connsiteX11" fmla="*/ 778211 w 4436793"/>
              <a:gd name="connsiteY11" fmla="*/ 2751468 h 2751468"/>
              <a:gd name="connsiteX12" fmla="*/ 1003140 w 4436793"/>
              <a:gd name="connsiteY12" fmla="*/ 2751468 h 2751468"/>
              <a:gd name="connsiteX13" fmla="*/ 1256193 w 4436793"/>
              <a:gd name="connsiteY13" fmla="*/ 2751468 h 2751468"/>
              <a:gd name="connsiteX14" fmla="*/ 1303369 w 4436793"/>
              <a:gd name="connsiteY14" fmla="*/ 2751468 h 2751468"/>
              <a:gd name="connsiteX15" fmla="*/ 1781351 w 4436793"/>
              <a:gd name="connsiteY15" fmla="*/ 2751468 h 275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6793" h="2751468">
                <a:moveTo>
                  <a:pt x="4436793" y="0"/>
                </a:moveTo>
                <a:lnTo>
                  <a:pt x="3958811" y="0"/>
                </a:lnTo>
                <a:lnTo>
                  <a:pt x="3911635" y="0"/>
                </a:lnTo>
                <a:lnTo>
                  <a:pt x="3658582" y="0"/>
                </a:lnTo>
                <a:lnTo>
                  <a:pt x="3433653" y="0"/>
                </a:lnTo>
                <a:lnTo>
                  <a:pt x="3180600" y="0"/>
                </a:lnTo>
                <a:lnTo>
                  <a:pt x="3133424" y="0"/>
                </a:lnTo>
                <a:lnTo>
                  <a:pt x="2655442" y="0"/>
                </a:lnTo>
                <a:lnTo>
                  <a:pt x="0" y="2751468"/>
                </a:lnTo>
                <a:lnTo>
                  <a:pt x="477982" y="2751468"/>
                </a:lnTo>
                <a:lnTo>
                  <a:pt x="525158" y="2751468"/>
                </a:lnTo>
                <a:lnTo>
                  <a:pt x="778211" y="2751468"/>
                </a:lnTo>
                <a:lnTo>
                  <a:pt x="1003140" y="2751468"/>
                </a:lnTo>
                <a:lnTo>
                  <a:pt x="1256193" y="2751468"/>
                </a:lnTo>
                <a:lnTo>
                  <a:pt x="1303369" y="2751468"/>
                </a:lnTo>
                <a:lnTo>
                  <a:pt x="1781351" y="2751468"/>
                </a:lnTo>
                <a:close/>
              </a:path>
            </a:pathLst>
          </a:custGeom>
          <a:gradFill>
            <a:gsLst>
              <a:gs pos="20000">
                <a:srgbClr val="FFFFFF">
                  <a:alpha val="0"/>
                </a:srgbClr>
              </a:gs>
              <a:gs pos="100000">
                <a:srgbClr val="FFFFFF">
                  <a:alpha val="10000"/>
                </a:srgbClr>
              </a:gs>
            </a:gsLst>
            <a:lin ang="534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lvl="0" algn="ctr">
              <a:buClrTx/>
              <a:buSzTx/>
              <a:buFontTx/>
            </a:pPr>
            <a:endParaRPr lang="en-US">
              <a:solidFill>
                <a:schemeClr val="lt1"/>
              </a:solidFill>
              <a:latin typeface="微软雅黑" panose="020B0503020204020204" charset="-122"/>
              <a:ea typeface="微软雅黑" panose="020B0503020204020204" charset="-122"/>
              <a:sym typeface="+mn-ea"/>
            </a:endParaRPr>
          </a:p>
        </p:txBody>
      </p:sp>
      <p:sp>
        <p:nvSpPr>
          <p:cNvPr id="5" name="!!平滑3"/>
          <p:cNvSpPr/>
          <p:nvPr>
            <p:custDataLst>
              <p:tags r:id="rId4"/>
            </p:custDataLst>
          </p:nvPr>
        </p:nvSpPr>
        <p:spPr>
          <a:xfrm>
            <a:off x="345440" y="272415"/>
            <a:ext cx="2692011" cy="2692011"/>
          </a:xfrm>
          <a:custGeom>
            <a:avLst/>
            <a:gdLst>
              <a:gd name="connsiteX0" fmla="*/ 1428547 w 2857092"/>
              <a:gd name="connsiteY0" fmla="*/ 541531 h 2857094"/>
              <a:gd name="connsiteX1" fmla="*/ 541532 w 2857092"/>
              <a:gd name="connsiteY1" fmla="*/ 1428546 h 2857094"/>
              <a:gd name="connsiteX2" fmla="*/ 1428547 w 2857092"/>
              <a:gd name="connsiteY2" fmla="*/ 2315561 h 2857094"/>
              <a:gd name="connsiteX3" fmla="*/ 2315562 w 2857092"/>
              <a:gd name="connsiteY3" fmla="*/ 1428546 h 2857094"/>
              <a:gd name="connsiteX4" fmla="*/ 1428547 w 2857092"/>
              <a:gd name="connsiteY4" fmla="*/ 541531 h 2857094"/>
              <a:gd name="connsiteX5" fmla="*/ 1428546 w 2857092"/>
              <a:gd name="connsiteY5" fmla="*/ 0 h 2857094"/>
              <a:gd name="connsiteX6" fmla="*/ 2857092 w 2857092"/>
              <a:gd name="connsiteY6" fmla="*/ 1428547 h 2857094"/>
              <a:gd name="connsiteX7" fmla="*/ 1428546 w 2857092"/>
              <a:gd name="connsiteY7" fmla="*/ 2857094 h 2857094"/>
              <a:gd name="connsiteX8" fmla="*/ 0 w 2857092"/>
              <a:gd name="connsiteY8" fmla="*/ 1428547 h 2857094"/>
              <a:gd name="connsiteX9" fmla="*/ 1428546 w 2857092"/>
              <a:gd name="connsiteY9" fmla="*/ 0 h 2857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092" h="2857094">
                <a:moveTo>
                  <a:pt x="1428547" y="541531"/>
                </a:moveTo>
                <a:cubicBezTo>
                  <a:pt x="938662" y="541531"/>
                  <a:pt x="541532" y="938661"/>
                  <a:pt x="541532" y="1428546"/>
                </a:cubicBezTo>
                <a:cubicBezTo>
                  <a:pt x="541532" y="1918431"/>
                  <a:pt x="938662" y="2315561"/>
                  <a:pt x="1428547" y="2315561"/>
                </a:cubicBezTo>
                <a:cubicBezTo>
                  <a:pt x="1918432" y="2315561"/>
                  <a:pt x="2315562" y="1918431"/>
                  <a:pt x="2315562" y="1428546"/>
                </a:cubicBezTo>
                <a:cubicBezTo>
                  <a:pt x="2315562" y="938661"/>
                  <a:pt x="1918432" y="541531"/>
                  <a:pt x="1428547" y="541531"/>
                </a:cubicBezTo>
                <a:close/>
                <a:moveTo>
                  <a:pt x="1428546" y="0"/>
                </a:moveTo>
                <a:cubicBezTo>
                  <a:pt x="2217510" y="0"/>
                  <a:pt x="2857092" y="639582"/>
                  <a:pt x="2857092" y="1428547"/>
                </a:cubicBezTo>
                <a:cubicBezTo>
                  <a:pt x="2857092" y="2217512"/>
                  <a:pt x="2217510" y="2857094"/>
                  <a:pt x="1428546" y="2857094"/>
                </a:cubicBezTo>
                <a:cubicBezTo>
                  <a:pt x="639582" y="2857094"/>
                  <a:pt x="0" y="2217512"/>
                  <a:pt x="0" y="1428547"/>
                </a:cubicBezTo>
                <a:cubicBezTo>
                  <a:pt x="0" y="639582"/>
                  <a:pt x="639582" y="0"/>
                  <a:pt x="1428546" y="0"/>
                </a:cubicBezTo>
                <a:close/>
              </a:path>
            </a:pathLst>
          </a:cu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en-US">
              <a:solidFill>
                <a:schemeClr val="lt1"/>
              </a:solidFill>
              <a:latin typeface="微软雅黑" panose="020B0503020204020204" charset="-122"/>
              <a:ea typeface="微软雅黑" panose="020B0503020204020204" charset="-122"/>
            </a:endParaRPr>
          </a:p>
        </p:txBody>
      </p:sp>
      <p:sp>
        <p:nvSpPr>
          <p:cNvPr id="6" name="Text1"/>
          <p:cNvSpPr txBox="1"/>
          <p:nvPr/>
        </p:nvSpPr>
        <p:spPr>
          <a:xfrm>
            <a:off x="6757670" y="1928495"/>
            <a:ext cx="4485005" cy="603250"/>
          </a:xfrm>
          <a:prstGeom prst="rect">
            <a:avLst/>
          </a:prstGeom>
          <a:noFill/>
        </p:spPr>
        <p:txBody>
          <a:bodyPr wrap="square" lIns="71755" tIns="36195" rIns="71755" bIns="36195" rtlCol="0"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fontAlgn="auto"/>
            <a:r>
              <a:rPr lang="en-US" sz="3200" b="1">
                <a:solidFill>
                  <a:schemeClr val="accent1"/>
                </a:solidFill>
                <a:latin typeface="思源黑体 CN" panose="020B0500000000000000" pitchFamily="34" charset="-122"/>
                <a:ea typeface="思源黑体 CN" panose="020B0500000000000000" pitchFamily="34" charset="-122"/>
                <a:sym typeface="思源黑体 CN" panose="020B0500000000000000" pitchFamily="34" charset="-122"/>
              </a:rPr>
              <a:t>饮食宜忌与高血压</a:t>
            </a:r>
            <a:endParaRPr lang="en-US" sz="3200" b="1">
              <a:solidFill>
                <a:schemeClr val="accent1"/>
              </a:solidFill>
              <a:latin typeface="思源黑体 CN" panose="020B0500000000000000" pitchFamily="34" charset="-122"/>
              <a:ea typeface="思源黑体 CN" panose="020B0500000000000000" pitchFamily="34" charset="-122"/>
              <a:sym typeface="思源黑体 CN" panose="020B0500000000000000" pitchFamily="34" charset="-122"/>
            </a:endParaRPr>
          </a:p>
        </p:txBody>
      </p:sp>
      <p:sp>
        <p:nvSpPr>
          <p:cNvPr id="7" name="Text2"/>
          <p:cNvSpPr txBox="1"/>
          <p:nvPr>
            <p:custDataLst>
              <p:tags r:id="rId5"/>
            </p:custDataLst>
          </p:nvPr>
        </p:nvSpPr>
        <p:spPr>
          <a:xfrm>
            <a:off x="6757670" y="2538730"/>
            <a:ext cx="4834255" cy="2783840"/>
          </a:xfrm>
          <a:prstGeom prst="rect">
            <a:avLst/>
          </a:prstGeom>
          <a:noFill/>
        </p:spPr>
        <p:txBody>
          <a:bodyPr wrap="square" lIns="71755" tIns="36195" rIns="71755" bIns="36195" rtlCol="0" anchor="t" anchorCtr="0">
            <a:normAutofit fontScale="800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ct val="150000"/>
              </a:lnSpc>
              <a:spcBef>
                <a:spcPts val="300"/>
              </a:spcBef>
              <a:spcAft>
                <a:spcPts val="300"/>
              </a:spcAft>
              <a:buClrTx/>
              <a:buSzTx/>
              <a:buFontTx/>
            </a:pPr>
            <a:r>
              <a:rPr lang="en-US" sz="1400">
                <a:latin typeface="思源黑体 CN" panose="020B0500000000000000" pitchFamily="34" charset="-122"/>
                <a:ea typeface="思源黑体 CN" panose="020B0500000000000000" pitchFamily="34" charset="-122"/>
                <a:sym typeface="思源黑体 CN" panose="020B0500000000000000" pitchFamily="34" charset="-122"/>
              </a:rPr>
              <a:t> 高血压患者宜选择低盐食物，减少对身体的负担。可以选择新鲜的水果和蔬菜作为主食，并适量摄入全谷物。此外，低脂肪奶制品、鱼类和豆类等富含优质蛋白质的食物也是宜食之选。
 减少食用含高盐量的调味品，如酱油、鱼露、酱汁等。而可以选用酸柠檬汁、醋、大蒜和各种香料来调味，增加菜肴的味道。
 高血压患者需要尽量避免高钠食物，如咸鱼、腌菜、方便面、薯片等，它们含有较高的钠，会导致体内水分滞留，增加血压。另外，过多摄入高糖和高脂肪的食物也应避免，如糖果、甜点、油炸食品等。
 尽量避免使用含高盐量的调味品，如酱油、鱼露、酱汁等。此外，应避免使用味精和其他含谷氨酸钠的调味品，因为它们可能引起高血压患者的不适感。</a:t>
            </a:r>
            <a:endParaRPr lang="en-US" sz="1400">
              <a:latin typeface="思源黑体 CN" panose="020B0500000000000000" pitchFamily="34" charset="-122"/>
              <a:ea typeface="思源黑体 CN" panose="020B0500000000000000" pitchFamily="34" charset="-122"/>
              <a:sym typeface="思源黑体 CN" panose="020B0500000000000000" pitchFamily="34" charset="-122"/>
            </a:endParaRPr>
          </a:p>
        </p:txBody>
      </p:sp>
      <p:sp>
        <p:nvSpPr>
          <p:cNvPr id="8" name="!!平滑4"/>
          <p:cNvSpPr/>
          <p:nvPr>
            <p:custDataLst>
              <p:tags r:id="rId6"/>
            </p:custDataLst>
          </p:nvPr>
        </p:nvSpPr>
        <p:spPr>
          <a:xfrm>
            <a:off x="4094480" y="4469130"/>
            <a:ext cx="1921510" cy="1921510"/>
          </a:xfrm>
          <a:custGeom>
            <a:avLst/>
            <a:gdLst>
              <a:gd name="connsiteX0" fmla="*/ 1428547 w 2857092"/>
              <a:gd name="connsiteY0" fmla="*/ 541531 h 2857094"/>
              <a:gd name="connsiteX1" fmla="*/ 541532 w 2857092"/>
              <a:gd name="connsiteY1" fmla="*/ 1428546 h 2857094"/>
              <a:gd name="connsiteX2" fmla="*/ 1428547 w 2857092"/>
              <a:gd name="connsiteY2" fmla="*/ 2315561 h 2857094"/>
              <a:gd name="connsiteX3" fmla="*/ 2315562 w 2857092"/>
              <a:gd name="connsiteY3" fmla="*/ 1428546 h 2857094"/>
              <a:gd name="connsiteX4" fmla="*/ 1428547 w 2857092"/>
              <a:gd name="connsiteY4" fmla="*/ 541531 h 2857094"/>
              <a:gd name="connsiteX5" fmla="*/ 1428546 w 2857092"/>
              <a:gd name="connsiteY5" fmla="*/ 0 h 2857094"/>
              <a:gd name="connsiteX6" fmla="*/ 2857092 w 2857092"/>
              <a:gd name="connsiteY6" fmla="*/ 1428547 h 2857094"/>
              <a:gd name="connsiteX7" fmla="*/ 1428546 w 2857092"/>
              <a:gd name="connsiteY7" fmla="*/ 2857094 h 2857094"/>
              <a:gd name="connsiteX8" fmla="*/ 0 w 2857092"/>
              <a:gd name="connsiteY8" fmla="*/ 1428547 h 2857094"/>
              <a:gd name="connsiteX9" fmla="*/ 1428546 w 2857092"/>
              <a:gd name="connsiteY9" fmla="*/ 0 h 2857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092" h="2857094">
                <a:moveTo>
                  <a:pt x="1428547" y="541531"/>
                </a:moveTo>
                <a:cubicBezTo>
                  <a:pt x="938662" y="541531"/>
                  <a:pt x="541532" y="938661"/>
                  <a:pt x="541532" y="1428546"/>
                </a:cubicBezTo>
                <a:cubicBezTo>
                  <a:pt x="541532" y="1918431"/>
                  <a:pt x="938662" y="2315561"/>
                  <a:pt x="1428547" y="2315561"/>
                </a:cubicBezTo>
                <a:cubicBezTo>
                  <a:pt x="1918432" y="2315561"/>
                  <a:pt x="2315562" y="1918431"/>
                  <a:pt x="2315562" y="1428546"/>
                </a:cubicBezTo>
                <a:cubicBezTo>
                  <a:pt x="2315562" y="938661"/>
                  <a:pt x="1918432" y="541531"/>
                  <a:pt x="1428547" y="541531"/>
                </a:cubicBezTo>
                <a:close/>
                <a:moveTo>
                  <a:pt x="1428546" y="0"/>
                </a:moveTo>
                <a:cubicBezTo>
                  <a:pt x="2217510" y="0"/>
                  <a:pt x="2857092" y="639582"/>
                  <a:pt x="2857092" y="1428547"/>
                </a:cubicBezTo>
                <a:cubicBezTo>
                  <a:pt x="2857092" y="2217512"/>
                  <a:pt x="2217510" y="2857094"/>
                  <a:pt x="1428546" y="2857094"/>
                </a:cubicBezTo>
                <a:cubicBezTo>
                  <a:pt x="639582" y="2857094"/>
                  <a:pt x="0" y="2217512"/>
                  <a:pt x="0" y="1428547"/>
                </a:cubicBezTo>
                <a:cubicBezTo>
                  <a:pt x="0" y="639582"/>
                  <a:pt x="639582" y="0"/>
                  <a:pt x="142854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en-US">
              <a:solidFill>
                <a:schemeClr val="lt1"/>
              </a:solidFill>
              <a:latin typeface="微软雅黑" panose="020B0503020204020204" charset="-122"/>
              <a:ea typeface="微软雅黑" panose="020B0503020204020204" charset="-122"/>
            </a:endParaRPr>
          </a:p>
        </p:txBody>
      </p:sp>
      <p:sp>
        <p:nvSpPr>
          <p:cNvPr id="9" name="装饰"/>
          <p:cNvSpPr txBox="1"/>
          <p:nvPr>
            <p:custDataLst>
              <p:tags r:id="rId7"/>
            </p:custDataLst>
          </p:nvPr>
        </p:nvSpPr>
        <p:spPr>
          <a:xfrm>
            <a:off x="6822440" y="1743075"/>
            <a:ext cx="1339215" cy="160020"/>
          </a:xfrm>
          <a:prstGeom prst="rect">
            <a:avLst/>
          </a:prstGeom>
          <a:noFill/>
        </p:spPr>
        <p:txBody>
          <a:bodyPr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chemeClr val="accent1"/>
                </a:solidFill>
                <a:latin typeface="思源黑体 CN" panose="020B0500000000000000" pitchFamily="34" charset="-122"/>
                <a:ea typeface="思源黑体 CN" panose="020B0500000000000000" pitchFamily="34" charset="-122"/>
                <a:sym typeface="思源黑体 CN" panose="020B0500000000000000" pitchFamily="34" charset="-122"/>
              </a:rPr>
              <a:t>---------&gt;</a:t>
            </a:r>
            <a:endParaRPr lang="en-US" sz="1100">
              <a:solidFill>
                <a:schemeClr val="accent1"/>
              </a:solidFill>
              <a:latin typeface="思源黑体 CN" panose="020B0500000000000000" pitchFamily="34" charset="-122"/>
              <a:ea typeface="思源黑体 CN" panose="020B0500000000000000" pitchFamily="34" charset="-122"/>
              <a:sym typeface="思源黑体 CN" panose="020B0500000000000000" pitchFamily="34" charset="-122"/>
            </a:endParaRPr>
          </a:p>
        </p:txBody>
      </p:sp>
      <p:sp>
        <p:nvSpPr>
          <p:cNvPr id="16" name="!!平滑1"/>
          <p:cNvSpPr/>
          <p:nvPr>
            <p:custDataLst>
              <p:tags r:id="rId8"/>
            </p:custDataLst>
          </p:nvPr>
        </p:nvSpPr>
        <p:spPr>
          <a:xfrm>
            <a:off x="6822285" y="1549838"/>
            <a:ext cx="530352" cy="114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en-US">
              <a:solidFill>
                <a:schemeClr val="lt1"/>
              </a:solidFill>
              <a:latin typeface="微软雅黑" panose="020B0503020204020204" charset="-122"/>
              <a:ea typeface="微软雅黑" panose="020B0503020204020204" charset="-122"/>
            </a:endParaRPr>
          </a:p>
        </p:txBody>
      </p:sp>
      <p:sp>
        <p:nvSpPr>
          <p:cNvPr id="2" name="Shape1"/>
          <p:cNvSpPr/>
          <p:nvPr>
            <p:custDataLst>
              <p:tags r:id="rId9"/>
            </p:custDataLst>
          </p:nvPr>
        </p:nvSpPr>
        <p:spPr>
          <a:xfrm>
            <a:off x="1006475" y="687070"/>
            <a:ext cx="4968875" cy="4968875"/>
          </a:xfrm>
          <a:prstGeom prst="ellipse">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solidFill>
                <a:schemeClr val="lt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cover dir="lu"/>
      </p:transition>
    </mc:Choice>
    <mc:Fallback>
      <p:transition spd="slow">
        <p:cover dir="l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Oval 29"/>
          <p:cNvSpPr/>
          <p:nvPr>
            <p:custDataLst>
              <p:tags r:id="rId1"/>
            </p:custDataLst>
          </p:nvPr>
        </p:nvSpPr>
        <p:spPr>
          <a:xfrm>
            <a:off x="3183316" y="516316"/>
            <a:ext cx="5825369" cy="5825369"/>
          </a:xfrm>
          <a:prstGeom prst="ellipse">
            <a:avLst/>
          </a:prstGeom>
          <a:gradFill flip="none" rotWithShape="1">
            <a:gsLst>
              <a:gs pos="0">
                <a:schemeClr val="accent1">
                  <a:alpha val="50000"/>
                </a:schemeClr>
              </a:gs>
              <a:gs pos="100000">
                <a:schemeClr val="accent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en-ID" sz="3600"/>
          </a:p>
        </p:txBody>
      </p:sp>
      <p:sp>
        <p:nvSpPr>
          <p:cNvPr id="9" name="Rectangle: Rounded Corners 8"/>
          <p:cNvSpPr/>
          <p:nvPr>
            <p:custDataLst>
              <p:tags r:id="rId2"/>
            </p:custDataLst>
          </p:nvPr>
        </p:nvSpPr>
        <p:spPr>
          <a:xfrm>
            <a:off x="1581785" y="2550795"/>
            <a:ext cx="9027795" cy="1757680"/>
          </a:xfrm>
          <a:prstGeom prst="roundRect">
            <a:avLst>
              <a:gd name="adj" fmla="val 50000"/>
            </a:avLst>
          </a:pr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en-ID"/>
          </a:p>
        </p:txBody>
      </p:sp>
      <p:sp>
        <p:nvSpPr>
          <p:cNvPr id="11" name="Text1"/>
          <p:cNvSpPr txBox="1"/>
          <p:nvPr>
            <p:custDataLst>
              <p:tags r:id="rId3"/>
            </p:custDataLst>
          </p:nvPr>
        </p:nvSpPr>
        <p:spPr>
          <a:xfrm>
            <a:off x="2118768" y="2860184"/>
            <a:ext cx="7953828" cy="922020"/>
          </a:xfrm>
          <a:prstGeom prst="rect">
            <a:avLst/>
          </a:prstGeom>
          <a:noFill/>
        </p:spPr>
        <p:txBody>
          <a:bodyPr wrap="square" rtlCol="0">
            <a:normAutofit/>
          </a:bodyPr>
          <a:lstStyle>
            <a:defPPr>
              <a:defRPr lang="en-US"/>
            </a:defPPr>
            <a:lvl1pPr marL="0" algn="ctr" defTabSz="914400" rtl="0" eaLnBrk="1" latinLnBrk="0" hangingPunct="1">
              <a:defRPr sz="7200" b="1" kern="1200" spc="100">
                <a:solidFill>
                  <a:srgbClr val="EF01C1"/>
                </a:solidFill>
                <a:latin typeface="Montserrat" panose="00000500000000000000" pitchFamily="2" charset="0"/>
                <a:ea typeface="+mn-ea"/>
                <a:cs typeface="Catamaran ExtraBold"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5400">
                <a:solidFill>
                  <a:schemeClr val="tx2"/>
                </a:solidFill>
                <a:latin typeface="微软雅黑" panose="020B0503020204020204" charset="-122"/>
                <a:ea typeface="微软雅黑" panose="020B0503020204020204" charset="-122"/>
                <a:cs typeface="思源黑体 CN Heavy" panose="020B0A00000000000000" charset="-122"/>
                <a:sym typeface="+mn-lt"/>
              </a:rPr>
              <a:t>锻炼与高血压</a:t>
            </a:r>
            <a:endParaRPr lang="zh-CN" altLang="en-US" sz="5400">
              <a:solidFill>
                <a:schemeClr val="tx2"/>
              </a:solidFill>
              <a:latin typeface="微软雅黑" panose="020B0503020204020204" charset="-122"/>
              <a:ea typeface="微软雅黑" panose="020B0503020204020204" charset="-122"/>
              <a:cs typeface="思源黑体 CN Heavy" panose="020B0A00000000000000" charset="-122"/>
              <a:sym typeface="+mn-lt"/>
            </a:endParaRPr>
          </a:p>
        </p:txBody>
      </p:sp>
      <p:sp>
        <p:nvSpPr>
          <p:cNvPr id="12" name="Text2"/>
          <p:cNvSpPr txBox="1"/>
          <p:nvPr>
            <p:custDataLst>
              <p:tags r:id="rId4"/>
            </p:custDataLst>
          </p:nvPr>
        </p:nvSpPr>
        <p:spPr>
          <a:xfrm>
            <a:off x="2207423" y="3696335"/>
            <a:ext cx="7776518" cy="555945"/>
          </a:xfrm>
          <a:prstGeom prst="rect">
            <a:avLst/>
          </a:prstGeom>
          <a:noFill/>
        </p:spPr>
        <p:txBody>
          <a:bodyPr wrap="square"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a:solidFill>
                  <a:schemeClr val="tx2"/>
                </a:solidFill>
                <a:latin typeface="微软雅黑" panose="020B0503020204020204" charset="-122"/>
                <a:ea typeface="微软雅黑" panose="020B0503020204020204" charset="-122"/>
                <a:sym typeface="+mn-ea"/>
              </a:rPr>
              <a:t>Exercise and hypertension</a:t>
            </a:r>
            <a:endParaRPr lang="en-US" altLang="zh-CN" sz="1600">
              <a:solidFill>
                <a:schemeClr val="tx2"/>
              </a:solidFill>
              <a:latin typeface="微软雅黑" panose="020B0503020204020204" charset="-122"/>
              <a:ea typeface="微软雅黑" panose="020B0503020204020204" charset="-122"/>
              <a:sym typeface="+mn-ea"/>
            </a:endParaRPr>
          </a:p>
        </p:txBody>
      </p:sp>
      <p:sp>
        <p:nvSpPr>
          <p:cNvPr id="2" name="Text3"/>
          <p:cNvSpPr txBox="1"/>
          <p:nvPr>
            <p:custDataLst>
              <p:tags r:id="rId5"/>
            </p:custDataLst>
          </p:nvPr>
        </p:nvSpPr>
        <p:spPr>
          <a:xfrm>
            <a:off x="5147627" y="1093856"/>
            <a:ext cx="1896110" cy="1585240"/>
          </a:xfrm>
          <a:prstGeom prst="rect">
            <a:avLst/>
          </a:prstGeom>
          <a:noFill/>
        </p:spPr>
        <p:txBody>
          <a:bodyPr wrap="none"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600">
                <a:solidFill>
                  <a:schemeClr val="tx2"/>
                </a:solidFill>
                <a:latin typeface="微软雅黑" panose="020B0503020204020204" charset="-122"/>
                <a:ea typeface="微软雅黑" panose="020B0503020204020204" charset="-122"/>
              </a:rPr>
              <a:t>05</a:t>
            </a:r>
            <a:endParaRPr lang="en-US" altLang="zh-CN" sz="9600">
              <a:solidFill>
                <a:schemeClr val="tx2"/>
              </a:solidFill>
              <a:latin typeface="微软雅黑" panose="020B0503020204020204" charset="-122"/>
              <a:ea typeface="微软雅黑" panose="020B0503020204020204" charset="-122"/>
            </a:endParaRPr>
          </a:p>
        </p:txBody>
      </p:sp>
    </p:spTree>
  </p:cSld>
  <p:clrMapOvr>
    <a:overrideClrMapping bg1="lt1" tx1="dk1" bg2="lt2" tx2="dk2" accent1="accent1" accent2="accent2" accent3="accent3" accent4="accent4" accent5="accent5" accent6="accent6" hlink="hlink" folHlink="folHlink"/>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8763000" y="3429000"/>
            <a:ext cx="6858000" cy="6858000"/>
          </a:xfrm>
          <a:prstGeom prst="ellipse">
            <a:avLst/>
          </a:prstGeom>
          <a:gradFill flip="none" rotWithShape="1">
            <a:gsLst>
              <a:gs pos="0">
                <a:schemeClr val="accent1">
                  <a:alpha val="60000"/>
                </a:schemeClr>
              </a:gs>
              <a:gs pos="100000">
                <a:schemeClr val="accent3">
                  <a:lumMod val="30000"/>
                  <a:lumOff val="70000"/>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p>
        </p:txBody>
      </p:sp>
      <p:sp>
        <p:nvSpPr>
          <p:cNvPr id="63" name="任意多边形: 形状 62"/>
          <p:cNvSpPr/>
          <p:nvPr/>
        </p:nvSpPr>
        <p:spPr>
          <a:xfrm rot="5400000">
            <a:off x="669865" y="1835119"/>
            <a:ext cx="6858000" cy="3187765"/>
          </a:xfrm>
          <a:custGeom>
            <a:avLst/>
            <a:gdLst>
              <a:gd name="connsiteX0" fmla="*/ 0 w 6858000"/>
              <a:gd name="connsiteY0" fmla="*/ 3185732 h 3187765"/>
              <a:gd name="connsiteX1" fmla="*/ 0 w 6858000"/>
              <a:gd name="connsiteY1" fmla="*/ 862607 h 3187765"/>
              <a:gd name="connsiteX2" fmla="*/ 290594 w 6858000"/>
              <a:gd name="connsiteY2" fmla="*/ 713786 h 3187765"/>
              <a:gd name="connsiteX3" fmla="*/ 3429002 w 6858000"/>
              <a:gd name="connsiteY3" fmla="*/ 0 h 3187765"/>
              <a:gd name="connsiteX4" fmla="*/ 6656077 w 6858000"/>
              <a:gd name="connsiteY4" fmla="*/ 757257 h 3187765"/>
              <a:gd name="connsiteX5" fmla="*/ 6858000 w 6858000"/>
              <a:gd name="connsiteY5" fmla="*/ 863197 h 3187765"/>
              <a:gd name="connsiteX6" fmla="*/ 6858000 w 6858000"/>
              <a:gd name="connsiteY6" fmla="*/ 3187765 h 3187765"/>
              <a:gd name="connsiteX7" fmla="*/ 6606127 w 6858000"/>
              <a:gd name="connsiteY7" fmla="*/ 2983700 h 3187765"/>
              <a:gd name="connsiteX8" fmla="*/ 3429000 w 6858000"/>
              <a:gd name="connsiteY8" fmla="*/ 1928889 h 3187765"/>
              <a:gd name="connsiteX9" fmla="*/ 51274 w 6858000"/>
              <a:gd name="connsiteY9" fmla="*/ 3141322 h 3187765"/>
              <a:gd name="connsiteX10" fmla="*/ 0 w 6858000"/>
              <a:gd name="connsiteY10" fmla="*/ 3185732 h 318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8000" h="3187765">
                <a:moveTo>
                  <a:pt x="0" y="3185732"/>
                </a:moveTo>
                <a:lnTo>
                  <a:pt x="0" y="862607"/>
                </a:lnTo>
                <a:lnTo>
                  <a:pt x="290594" y="713786"/>
                </a:lnTo>
                <a:cubicBezTo>
                  <a:pt x="1240011" y="256350"/>
                  <a:pt x="2304567" y="0"/>
                  <a:pt x="3429002" y="0"/>
                </a:cubicBezTo>
                <a:cubicBezTo>
                  <a:pt x="4588575" y="0"/>
                  <a:pt x="5684469" y="272620"/>
                  <a:pt x="6656077" y="757257"/>
                </a:cubicBezTo>
                <a:lnTo>
                  <a:pt x="6858000" y="863197"/>
                </a:lnTo>
                <a:lnTo>
                  <a:pt x="6858000" y="3187765"/>
                </a:lnTo>
                <a:lnTo>
                  <a:pt x="6606127" y="2983700"/>
                </a:lnTo>
                <a:cubicBezTo>
                  <a:pt x="5720174" y="2321211"/>
                  <a:pt x="4620408" y="1928889"/>
                  <a:pt x="3429000" y="1928889"/>
                </a:cubicBezTo>
                <a:cubicBezTo>
                  <a:pt x="2145946" y="1928889"/>
                  <a:pt x="969175" y="2383890"/>
                  <a:pt x="51274" y="3141322"/>
                </a:cubicBezTo>
                <a:lnTo>
                  <a:pt x="0" y="3185732"/>
                </a:lnTo>
                <a:close/>
              </a:path>
            </a:pathLst>
          </a:custGeom>
          <a:ln>
            <a:noFill/>
          </a:ln>
          <a:effectLst>
            <a:outerShdw blurRad="1016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p>
        </p:txBody>
      </p:sp>
      <p:sp>
        <p:nvSpPr>
          <p:cNvPr id="4" name="2"/>
          <p:cNvSpPr/>
          <p:nvPr>
            <p:custDataLst>
              <p:tags r:id="rId1"/>
            </p:custDataLst>
          </p:nvPr>
        </p:nvSpPr>
        <p:spPr>
          <a:xfrm>
            <a:off x="595944" y="3753464"/>
            <a:ext cx="2569846" cy="4247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lnSpc>
                <a:spcPct val="90000"/>
              </a:lnSpc>
              <a:spcBef>
                <a:spcPct val="0"/>
              </a:spcBef>
            </a:pPr>
            <a:r>
              <a:rPr lang="en-US" altLang="zh-CN" sz="2400" i="1">
                <a:solidFill>
                  <a:schemeClr val="accent1"/>
                </a:solidFill>
                <a:latin typeface="微软雅黑" panose="020B0503020204020204" charset="-122"/>
                <a:ea typeface="微软雅黑" panose="020B0503020204020204" charset="-122"/>
                <a:cs typeface="+mn-ea"/>
                <a:sym typeface="+mn-lt"/>
              </a:rPr>
              <a:t>CONTENTS</a:t>
            </a:r>
            <a:endParaRPr lang="en-US" altLang="zh-CN" sz="2400" i="1">
              <a:solidFill>
                <a:schemeClr val="accent1"/>
              </a:solidFill>
              <a:latin typeface="微软雅黑" panose="020B0503020204020204" charset="-122"/>
              <a:ea typeface="微软雅黑" panose="020B0503020204020204" charset="-122"/>
              <a:cs typeface="+mn-ea"/>
              <a:sym typeface="+mn-lt"/>
            </a:endParaRPr>
          </a:p>
        </p:txBody>
      </p:sp>
      <p:sp>
        <p:nvSpPr>
          <p:cNvPr id="5" name="891"/>
          <p:cNvSpPr txBox="1"/>
          <p:nvPr>
            <p:custDataLst>
              <p:tags r:id="rId2"/>
            </p:custDataLst>
          </p:nvPr>
        </p:nvSpPr>
        <p:spPr>
          <a:xfrm>
            <a:off x="595944" y="2738734"/>
            <a:ext cx="2569845" cy="10147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6000" b="1">
                <a:solidFill>
                  <a:schemeClr val="accent1"/>
                </a:solidFill>
                <a:latin typeface="微软雅黑" panose="020B0503020204020204" charset="-122"/>
                <a:ea typeface="微软雅黑" panose="020B0503020204020204" charset="-122"/>
                <a:cs typeface="+mn-ea"/>
                <a:sym typeface="+mn-lt"/>
              </a:rPr>
              <a:t>目录</a:t>
            </a:r>
            <a:endParaRPr lang="zh-CN" altLang="en-US" sz="6000" b="1">
              <a:solidFill>
                <a:schemeClr val="accent1"/>
              </a:solidFill>
              <a:latin typeface="微软雅黑" panose="020B0503020204020204" charset="-122"/>
              <a:ea typeface="微软雅黑" panose="020B0503020204020204" charset="-122"/>
              <a:cs typeface="+mn-ea"/>
              <a:sym typeface="+mn-lt"/>
            </a:endParaRPr>
          </a:p>
        </p:txBody>
      </p:sp>
      <p:grpSp>
        <p:nvGrpSpPr>
          <p:cNvPr id="32" name="Text3"/>
          <p:cNvGrpSpPr/>
          <p:nvPr/>
        </p:nvGrpSpPr>
        <p:grpSpPr>
          <a:xfrm>
            <a:off x="6054725" y="808771"/>
            <a:ext cx="5733576" cy="645160"/>
            <a:chOff x="6054725" y="808771"/>
            <a:chExt cx="5733576" cy="645160"/>
          </a:xfrm>
        </p:grpSpPr>
        <p:sp>
          <p:nvSpPr>
            <p:cNvPr id="8" name="Text1"/>
            <p:cNvSpPr txBox="1"/>
            <p:nvPr>
              <p:custDataLst>
                <p:tags r:id="rId3"/>
              </p:custDataLst>
            </p:nvPr>
          </p:nvSpPr>
          <p:spPr>
            <a:xfrm>
              <a:off x="6601300" y="808771"/>
              <a:ext cx="5187001" cy="645160"/>
            </a:xfrm>
            <a:prstGeom prst="rect">
              <a:avLst/>
            </a:prstGeom>
            <a:noFill/>
          </p:spPr>
          <p:txBody>
            <a:bodyPr wrap="square" rtlCol="0"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a:solidFill>
                    <a:schemeClr val="accent1"/>
                  </a:solidFill>
                  <a:latin typeface="微软雅黑" panose="020B0503020204020204" charset="-122"/>
                  <a:ea typeface="微软雅黑" panose="020B0503020204020204" charset="-122"/>
                  <a:cs typeface="思源黑体 CN Heavy" panose="020B0A00000000000000" charset="-122"/>
                  <a:sym typeface="+mn-lt"/>
                </a:rPr>
                <a:t>了解高血压</a:t>
              </a:r>
              <a:endParaRPr lang="zh-CN" altLang="en-US" sz="2400" b="1">
                <a:solidFill>
                  <a:schemeClr val="accent1"/>
                </a:solidFill>
                <a:latin typeface="微软雅黑" panose="020B0503020204020204" charset="-122"/>
                <a:ea typeface="微软雅黑" panose="020B0503020204020204" charset="-122"/>
                <a:cs typeface="思源黑体 CN Heavy" panose="020B0A00000000000000" charset="-122"/>
                <a:sym typeface="+mn-lt"/>
              </a:endParaRPr>
            </a:p>
          </p:txBody>
        </p:sp>
        <p:sp>
          <p:nvSpPr>
            <p:cNvPr id="24" name="Text2"/>
            <p:cNvSpPr txBox="1"/>
            <p:nvPr>
              <p:custDataLst>
                <p:tags r:id="rId4"/>
              </p:custDataLst>
            </p:nvPr>
          </p:nvSpPr>
          <p:spPr>
            <a:xfrm>
              <a:off x="6054725" y="808771"/>
              <a:ext cx="615001" cy="645160"/>
            </a:xfrm>
            <a:prstGeom prst="rect">
              <a:avLst/>
            </a:prstGeom>
            <a:noFill/>
          </p:spPr>
          <p:txBody>
            <a:bodyPr wrap="square" rtlCol="0"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a:solidFill>
                    <a:schemeClr val="accent1"/>
                  </a:solidFill>
                  <a:latin typeface="微软雅黑" panose="020B0503020204020204" charset="-122"/>
                  <a:ea typeface="微软雅黑" panose="020B0503020204020204" charset="-122"/>
                  <a:cs typeface="思源黑体 CN Heavy" panose="020B0A00000000000000" charset="-122"/>
                  <a:sym typeface="+mn-lt"/>
                </a:rPr>
                <a:t>01</a:t>
              </a:r>
              <a:endParaRPr lang="en-US" altLang="zh-CN" sz="2400" b="1">
                <a:solidFill>
                  <a:schemeClr val="accent1"/>
                </a:solidFill>
                <a:latin typeface="微软雅黑" panose="020B0503020204020204" charset="-122"/>
                <a:ea typeface="微软雅黑" panose="020B0503020204020204" charset="-122"/>
                <a:cs typeface="思源黑体 CN Heavy" panose="020B0A00000000000000" charset="-122"/>
                <a:sym typeface="+mn-lt"/>
              </a:endParaRPr>
            </a:p>
          </p:txBody>
        </p:sp>
        <p:cxnSp>
          <p:nvCxnSpPr>
            <p:cNvPr id="26" name="直接连接符 25"/>
            <p:cNvCxnSpPr/>
            <p:nvPr/>
          </p:nvCxnSpPr>
          <p:spPr>
            <a:xfrm flipH="1">
              <a:off x="6601300" y="1064676"/>
              <a:ext cx="0" cy="13335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33" name="Text6"/>
          <p:cNvGrpSpPr/>
          <p:nvPr/>
        </p:nvGrpSpPr>
        <p:grpSpPr>
          <a:xfrm>
            <a:off x="6054725" y="1621700"/>
            <a:ext cx="5733576" cy="645160"/>
            <a:chOff x="6054725" y="808771"/>
            <a:chExt cx="5733576" cy="645160"/>
          </a:xfrm>
        </p:grpSpPr>
        <p:sp>
          <p:nvSpPr>
            <p:cNvPr id="34" name="Text4"/>
            <p:cNvSpPr txBox="1"/>
            <p:nvPr>
              <p:custDataLst>
                <p:tags r:id="rId5"/>
              </p:custDataLst>
            </p:nvPr>
          </p:nvSpPr>
          <p:spPr>
            <a:xfrm>
              <a:off x="6601300" y="808771"/>
              <a:ext cx="5187001" cy="645160"/>
            </a:xfrm>
            <a:prstGeom prst="rect">
              <a:avLst/>
            </a:prstGeom>
            <a:noFill/>
          </p:spPr>
          <p:txBody>
            <a:bodyPr wrap="square" rtlCol="0"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a:solidFill>
                    <a:schemeClr val="accent1"/>
                  </a:solidFill>
                  <a:latin typeface="微软雅黑" panose="020B0503020204020204" charset="-122"/>
                  <a:ea typeface="微软雅黑" panose="020B0503020204020204" charset="-122"/>
                  <a:cs typeface="思源黑体 CN Heavy" panose="020B0A00000000000000" charset="-122"/>
                  <a:sym typeface="+mn-lt"/>
                </a:rPr>
                <a:t>高血压的危害</a:t>
              </a:r>
              <a:endParaRPr lang="zh-CN" altLang="en-US" sz="2400" b="1">
                <a:solidFill>
                  <a:schemeClr val="accent1"/>
                </a:solidFill>
                <a:latin typeface="微软雅黑" panose="020B0503020204020204" charset="-122"/>
                <a:ea typeface="微软雅黑" panose="020B0503020204020204" charset="-122"/>
                <a:cs typeface="思源黑体 CN Heavy" panose="020B0A00000000000000" charset="-122"/>
                <a:sym typeface="+mn-lt"/>
              </a:endParaRPr>
            </a:p>
          </p:txBody>
        </p:sp>
        <p:sp>
          <p:nvSpPr>
            <p:cNvPr id="35" name="Text5"/>
            <p:cNvSpPr txBox="1"/>
            <p:nvPr>
              <p:custDataLst>
                <p:tags r:id="rId6"/>
              </p:custDataLst>
            </p:nvPr>
          </p:nvSpPr>
          <p:spPr>
            <a:xfrm>
              <a:off x="6054725" y="808771"/>
              <a:ext cx="615001" cy="645160"/>
            </a:xfrm>
            <a:prstGeom prst="rect">
              <a:avLst/>
            </a:prstGeom>
            <a:noFill/>
          </p:spPr>
          <p:txBody>
            <a:bodyPr wrap="square" rtlCol="0"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a:solidFill>
                    <a:schemeClr val="accent1"/>
                  </a:solidFill>
                  <a:latin typeface="微软雅黑" panose="020B0503020204020204" charset="-122"/>
                  <a:ea typeface="微软雅黑" panose="020B0503020204020204" charset="-122"/>
                  <a:cs typeface="思源黑体 CN Heavy" panose="020B0A00000000000000" charset="-122"/>
                  <a:sym typeface="+mn-lt"/>
                </a:rPr>
                <a:t>02</a:t>
              </a:r>
              <a:endParaRPr lang="en-US" altLang="zh-CN" sz="2400" b="1">
                <a:solidFill>
                  <a:schemeClr val="accent1"/>
                </a:solidFill>
                <a:latin typeface="微软雅黑" panose="020B0503020204020204" charset="-122"/>
                <a:ea typeface="微软雅黑" panose="020B0503020204020204" charset="-122"/>
                <a:cs typeface="思源黑体 CN Heavy" panose="020B0A00000000000000" charset="-122"/>
                <a:sym typeface="+mn-lt"/>
              </a:endParaRPr>
            </a:p>
          </p:txBody>
        </p:sp>
        <p:cxnSp>
          <p:nvCxnSpPr>
            <p:cNvPr id="36" name="直接连接符 35"/>
            <p:cNvCxnSpPr/>
            <p:nvPr/>
          </p:nvCxnSpPr>
          <p:spPr>
            <a:xfrm flipH="1">
              <a:off x="6601300" y="1064676"/>
              <a:ext cx="0" cy="13335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37" name="Text9"/>
          <p:cNvGrpSpPr/>
          <p:nvPr/>
        </p:nvGrpSpPr>
        <p:grpSpPr>
          <a:xfrm>
            <a:off x="6054725" y="2434629"/>
            <a:ext cx="5733576" cy="645160"/>
            <a:chOff x="6054725" y="808771"/>
            <a:chExt cx="5733576" cy="645160"/>
          </a:xfrm>
        </p:grpSpPr>
        <p:sp>
          <p:nvSpPr>
            <p:cNvPr id="38" name="Text7"/>
            <p:cNvSpPr txBox="1"/>
            <p:nvPr>
              <p:custDataLst>
                <p:tags r:id="rId7"/>
              </p:custDataLst>
            </p:nvPr>
          </p:nvSpPr>
          <p:spPr>
            <a:xfrm>
              <a:off x="6601300" y="808771"/>
              <a:ext cx="5187001" cy="645160"/>
            </a:xfrm>
            <a:prstGeom prst="rect">
              <a:avLst/>
            </a:prstGeom>
            <a:noFill/>
          </p:spPr>
          <p:txBody>
            <a:bodyPr wrap="square" rtlCol="0"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a:solidFill>
                    <a:schemeClr val="accent1"/>
                  </a:solidFill>
                  <a:latin typeface="微软雅黑" panose="020B0503020204020204" charset="-122"/>
                  <a:ea typeface="微软雅黑" panose="020B0503020204020204" charset="-122"/>
                  <a:cs typeface="思源黑体 CN Heavy" panose="020B0A00000000000000" charset="-122"/>
                  <a:sym typeface="+mn-lt"/>
                </a:rPr>
                <a:t>高血压的预防</a:t>
              </a:r>
              <a:endParaRPr lang="zh-CN" altLang="en-US" sz="2400" b="1">
                <a:solidFill>
                  <a:schemeClr val="accent1"/>
                </a:solidFill>
                <a:latin typeface="微软雅黑" panose="020B0503020204020204" charset="-122"/>
                <a:ea typeface="微软雅黑" panose="020B0503020204020204" charset="-122"/>
                <a:cs typeface="思源黑体 CN Heavy" panose="020B0A00000000000000" charset="-122"/>
                <a:sym typeface="+mn-lt"/>
              </a:endParaRPr>
            </a:p>
          </p:txBody>
        </p:sp>
        <p:sp>
          <p:nvSpPr>
            <p:cNvPr id="39" name="Text8"/>
            <p:cNvSpPr txBox="1"/>
            <p:nvPr>
              <p:custDataLst>
                <p:tags r:id="rId8"/>
              </p:custDataLst>
            </p:nvPr>
          </p:nvSpPr>
          <p:spPr>
            <a:xfrm>
              <a:off x="6054725" y="808771"/>
              <a:ext cx="615001" cy="645160"/>
            </a:xfrm>
            <a:prstGeom prst="rect">
              <a:avLst/>
            </a:prstGeom>
            <a:noFill/>
          </p:spPr>
          <p:txBody>
            <a:bodyPr wrap="square" rtlCol="0"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a:solidFill>
                    <a:schemeClr val="accent1"/>
                  </a:solidFill>
                  <a:latin typeface="微软雅黑" panose="020B0503020204020204" charset="-122"/>
                  <a:ea typeface="微软雅黑" panose="020B0503020204020204" charset="-122"/>
                  <a:cs typeface="思源黑体 CN Heavy" panose="020B0A00000000000000" charset="-122"/>
                  <a:sym typeface="+mn-lt"/>
                </a:rPr>
                <a:t>03</a:t>
              </a:r>
              <a:endParaRPr lang="en-US" altLang="zh-CN" sz="2400" b="1">
                <a:solidFill>
                  <a:schemeClr val="accent1"/>
                </a:solidFill>
                <a:latin typeface="微软雅黑" panose="020B0503020204020204" charset="-122"/>
                <a:ea typeface="微软雅黑" panose="020B0503020204020204" charset="-122"/>
                <a:cs typeface="思源黑体 CN Heavy" panose="020B0A00000000000000" charset="-122"/>
                <a:sym typeface="+mn-lt"/>
              </a:endParaRPr>
            </a:p>
          </p:txBody>
        </p:sp>
        <p:cxnSp>
          <p:nvCxnSpPr>
            <p:cNvPr id="40" name="直接连接符 39"/>
            <p:cNvCxnSpPr/>
            <p:nvPr/>
          </p:nvCxnSpPr>
          <p:spPr>
            <a:xfrm flipH="1">
              <a:off x="6601300" y="1064676"/>
              <a:ext cx="0" cy="13335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41" name="Text12"/>
          <p:cNvGrpSpPr/>
          <p:nvPr/>
        </p:nvGrpSpPr>
        <p:grpSpPr>
          <a:xfrm>
            <a:off x="6054725" y="3247558"/>
            <a:ext cx="5733576" cy="645160"/>
            <a:chOff x="6054725" y="808771"/>
            <a:chExt cx="5733576" cy="645160"/>
          </a:xfrm>
        </p:grpSpPr>
        <p:sp>
          <p:nvSpPr>
            <p:cNvPr id="42" name="Text10"/>
            <p:cNvSpPr txBox="1"/>
            <p:nvPr>
              <p:custDataLst>
                <p:tags r:id="rId9"/>
              </p:custDataLst>
            </p:nvPr>
          </p:nvSpPr>
          <p:spPr>
            <a:xfrm>
              <a:off x="6601300" y="808771"/>
              <a:ext cx="5187001" cy="645160"/>
            </a:xfrm>
            <a:prstGeom prst="rect">
              <a:avLst/>
            </a:prstGeom>
            <a:noFill/>
          </p:spPr>
          <p:txBody>
            <a:bodyPr wrap="square" rtlCol="0"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a:solidFill>
                    <a:schemeClr val="accent1"/>
                  </a:solidFill>
                  <a:latin typeface="微软雅黑" panose="020B0503020204020204" charset="-122"/>
                  <a:ea typeface="微软雅黑" panose="020B0503020204020204" charset="-122"/>
                  <a:cs typeface="思源黑体 CN Heavy" panose="020B0A00000000000000" charset="-122"/>
                  <a:sym typeface="+mn-lt"/>
                </a:rPr>
                <a:t>饮食与高血压</a:t>
              </a:r>
              <a:endParaRPr lang="zh-CN" altLang="en-US" sz="2400" b="1">
                <a:solidFill>
                  <a:schemeClr val="accent1"/>
                </a:solidFill>
                <a:latin typeface="微软雅黑" panose="020B0503020204020204" charset="-122"/>
                <a:ea typeface="微软雅黑" panose="020B0503020204020204" charset="-122"/>
                <a:cs typeface="思源黑体 CN Heavy" panose="020B0A00000000000000" charset="-122"/>
                <a:sym typeface="+mn-lt"/>
              </a:endParaRPr>
            </a:p>
          </p:txBody>
        </p:sp>
        <p:sp>
          <p:nvSpPr>
            <p:cNvPr id="43" name="Text11"/>
            <p:cNvSpPr txBox="1"/>
            <p:nvPr>
              <p:custDataLst>
                <p:tags r:id="rId10"/>
              </p:custDataLst>
            </p:nvPr>
          </p:nvSpPr>
          <p:spPr>
            <a:xfrm>
              <a:off x="6054725" y="808771"/>
              <a:ext cx="615001" cy="645160"/>
            </a:xfrm>
            <a:prstGeom prst="rect">
              <a:avLst/>
            </a:prstGeom>
            <a:noFill/>
          </p:spPr>
          <p:txBody>
            <a:bodyPr wrap="square" rtlCol="0"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a:solidFill>
                    <a:schemeClr val="accent1"/>
                  </a:solidFill>
                  <a:latin typeface="微软雅黑" panose="020B0503020204020204" charset="-122"/>
                  <a:ea typeface="微软雅黑" panose="020B0503020204020204" charset="-122"/>
                  <a:cs typeface="思源黑体 CN Heavy" panose="020B0A00000000000000" charset="-122"/>
                  <a:sym typeface="+mn-lt"/>
                </a:rPr>
                <a:t>04</a:t>
              </a:r>
              <a:endParaRPr lang="en-US" altLang="zh-CN" sz="2400" b="1">
                <a:solidFill>
                  <a:schemeClr val="accent1"/>
                </a:solidFill>
                <a:latin typeface="微软雅黑" panose="020B0503020204020204" charset="-122"/>
                <a:ea typeface="微软雅黑" panose="020B0503020204020204" charset="-122"/>
                <a:cs typeface="思源黑体 CN Heavy" panose="020B0A00000000000000" charset="-122"/>
                <a:sym typeface="+mn-lt"/>
              </a:endParaRPr>
            </a:p>
          </p:txBody>
        </p:sp>
        <p:cxnSp>
          <p:nvCxnSpPr>
            <p:cNvPr id="44" name="直接连接符 43"/>
            <p:cNvCxnSpPr/>
            <p:nvPr/>
          </p:nvCxnSpPr>
          <p:spPr>
            <a:xfrm flipH="1">
              <a:off x="6601300" y="1064676"/>
              <a:ext cx="0" cy="13335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45" name="Text15"/>
          <p:cNvGrpSpPr/>
          <p:nvPr/>
        </p:nvGrpSpPr>
        <p:grpSpPr>
          <a:xfrm>
            <a:off x="6054725" y="4060487"/>
            <a:ext cx="5733576" cy="645160"/>
            <a:chOff x="6054725" y="808771"/>
            <a:chExt cx="5733576" cy="645160"/>
          </a:xfrm>
        </p:grpSpPr>
        <p:sp>
          <p:nvSpPr>
            <p:cNvPr id="46" name="Text13"/>
            <p:cNvSpPr txBox="1"/>
            <p:nvPr>
              <p:custDataLst>
                <p:tags r:id="rId11"/>
              </p:custDataLst>
            </p:nvPr>
          </p:nvSpPr>
          <p:spPr>
            <a:xfrm>
              <a:off x="6601300" y="808771"/>
              <a:ext cx="5187001" cy="645160"/>
            </a:xfrm>
            <a:prstGeom prst="rect">
              <a:avLst/>
            </a:prstGeom>
            <a:noFill/>
          </p:spPr>
          <p:txBody>
            <a:bodyPr wrap="square" rtlCol="0"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a:solidFill>
                    <a:schemeClr val="accent1"/>
                  </a:solidFill>
                  <a:latin typeface="微软雅黑" panose="020B0503020204020204" charset="-122"/>
                  <a:ea typeface="微软雅黑" panose="020B0503020204020204" charset="-122"/>
                  <a:cs typeface="思源黑体 CN Heavy" panose="020B0A00000000000000" charset="-122"/>
                  <a:sym typeface="+mn-lt"/>
                </a:rPr>
                <a:t>锻炼与高血压</a:t>
              </a:r>
              <a:endParaRPr lang="zh-CN" altLang="en-US" sz="2400" b="1">
                <a:solidFill>
                  <a:schemeClr val="accent1"/>
                </a:solidFill>
                <a:latin typeface="微软雅黑" panose="020B0503020204020204" charset="-122"/>
                <a:ea typeface="微软雅黑" panose="020B0503020204020204" charset="-122"/>
                <a:cs typeface="思源黑体 CN Heavy" panose="020B0A00000000000000" charset="-122"/>
                <a:sym typeface="+mn-lt"/>
              </a:endParaRPr>
            </a:p>
          </p:txBody>
        </p:sp>
        <p:sp>
          <p:nvSpPr>
            <p:cNvPr id="47" name="Text14"/>
            <p:cNvSpPr txBox="1"/>
            <p:nvPr>
              <p:custDataLst>
                <p:tags r:id="rId12"/>
              </p:custDataLst>
            </p:nvPr>
          </p:nvSpPr>
          <p:spPr>
            <a:xfrm>
              <a:off x="6054725" y="808771"/>
              <a:ext cx="615001" cy="645160"/>
            </a:xfrm>
            <a:prstGeom prst="rect">
              <a:avLst/>
            </a:prstGeom>
            <a:noFill/>
          </p:spPr>
          <p:txBody>
            <a:bodyPr wrap="square" rtlCol="0"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a:solidFill>
                    <a:schemeClr val="accent1"/>
                  </a:solidFill>
                  <a:latin typeface="微软雅黑" panose="020B0503020204020204" charset="-122"/>
                  <a:ea typeface="微软雅黑" panose="020B0503020204020204" charset="-122"/>
                  <a:cs typeface="思源黑体 CN Heavy" panose="020B0A00000000000000" charset="-122"/>
                  <a:sym typeface="+mn-lt"/>
                </a:rPr>
                <a:t>05</a:t>
              </a:r>
              <a:endParaRPr lang="en-US" altLang="zh-CN" sz="2400" b="1">
                <a:solidFill>
                  <a:schemeClr val="accent1"/>
                </a:solidFill>
                <a:latin typeface="微软雅黑" panose="020B0503020204020204" charset="-122"/>
                <a:ea typeface="微软雅黑" panose="020B0503020204020204" charset="-122"/>
                <a:cs typeface="思源黑体 CN Heavy" panose="020B0A00000000000000" charset="-122"/>
                <a:sym typeface="+mn-lt"/>
              </a:endParaRPr>
            </a:p>
          </p:txBody>
        </p:sp>
        <p:cxnSp>
          <p:nvCxnSpPr>
            <p:cNvPr id="48" name="直接连接符 47"/>
            <p:cNvCxnSpPr/>
            <p:nvPr/>
          </p:nvCxnSpPr>
          <p:spPr>
            <a:xfrm flipH="1">
              <a:off x="6601300" y="1064676"/>
              <a:ext cx="0" cy="13335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49" name="Text18"/>
          <p:cNvGrpSpPr/>
          <p:nvPr/>
        </p:nvGrpSpPr>
        <p:grpSpPr>
          <a:xfrm>
            <a:off x="6054725" y="4873416"/>
            <a:ext cx="5733576" cy="645160"/>
            <a:chOff x="6054725" y="808771"/>
            <a:chExt cx="5733576" cy="645160"/>
          </a:xfrm>
        </p:grpSpPr>
        <p:sp>
          <p:nvSpPr>
            <p:cNvPr id="50" name="Text16"/>
            <p:cNvSpPr txBox="1"/>
            <p:nvPr>
              <p:custDataLst>
                <p:tags r:id="rId13"/>
              </p:custDataLst>
            </p:nvPr>
          </p:nvSpPr>
          <p:spPr>
            <a:xfrm>
              <a:off x="6601300" y="808771"/>
              <a:ext cx="5187001" cy="645160"/>
            </a:xfrm>
            <a:prstGeom prst="rect">
              <a:avLst/>
            </a:prstGeom>
            <a:noFill/>
          </p:spPr>
          <p:txBody>
            <a:bodyPr wrap="square" rtlCol="0"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a:solidFill>
                    <a:schemeClr val="accent1"/>
                  </a:solidFill>
                  <a:latin typeface="微软雅黑" panose="020B0503020204020204" charset="-122"/>
                  <a:ea typeface="微软雅黑" panose="020B0503020204020204" charset="-122"/>
                  <a:cs typeface="思源黑体 CN Heavy" panose="020B0A00000000000000" charset="-122"/>
                  <a:sym typeface="+mn-lt"/>
                </a:rPr>
                <a:t>高血压的检测与治疗</a:t>
              </a:r>
              <a:endParaRPr lang="zh-CN" altLang="en-US" sz="2400" b="1">
                <a:solidFill>
                  <a:schemeClr val="accent1"/>
                </a:solidFill>
                <a:latin typeface="微软雅黑" panose="020B0503020204020204" charset="-122"/>
                <a:ea typeface="微软雅黑" panose="020B0503020204020204" charset="-122"/>
                <a:cs typeface="思源黑体 CN Heavy" panose="020B0A00000000000000" charset="-122"/>
                <a:sym typeface="+mn-lt"/>
              </a:endParaRPr>
            </a:p>
          </p:txBody>
        </p:sp>
        <p:sp>
          <p:nvSpPr>
            <p:cNvPr id="51" name="Text17"/>
            <p:cNvSpPr txBox="1"/>
            <p:nvPr>
              <p:custDataLst>
                <p:tags r:id="rId14"/>
              </p:custDataLst>
            </p:nvPr>
          </p:nvSpPr>
          <p:spPr>
            <a:xfrm>
              <a:off x="6054725" y="808771"/>
              <a:ext cx="615001" cy="645160"/>
            </a:xfrm>
            <a:prstGeom prst="rect">
              <a:avLst/>
            </a:prstGeom>
            <a:noFill/>
          </p:spPr>
          <p:txBody>
            <a:bodyPr wrap="square" rtlCol="0"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a:solidFill>
                    <a:schemeClr val="accent1"/>
                  </a:solidFill>
                  <a:latin typeface="微软雅黑" panose="020B0503020204020204" charset="-122"/>
                  <a:ea typeface="微软雅黑" panose="020B0503020204020204" charset="-122"/>
                  <a:cs typeface="思源黑体 CN Heavy" panose="020B0A00000000000000" charset="-122"/>
                  <a:sym typeface="+mn-lt"/>
                </a:rPr>
                <a:t>06</a:t>
              </a:r>
              <a:endParaRPr lang="en-US" altLang="zh-CN" sz="2400" b="1">
                <a:solidFill>
                  <a:schemeClr val="accent1"/>
                </a:solidFill>
                <a:latin typeface="微软雅黑" panose="020B0503020204020204" charset="-122"/>
                <a:ea typeface="微软雅黑" panose="020B0503020204020204" charset="-122"/>
                <a:cs typeface="思源黑体 CN Heavy" panose="020B0A00000000000000" charset="-122"/>
                <a:sym typeface="+mn-lt"/>
              </a:endParaRPr>
            </a:p>
          </p:txBody>
        </p:sp>
        <p:cxnSp>
          <p:nvCxnSpPr>
            <p:cNvPr id="52" name="直接连接符 51"/>
            <p:cNvCxnSpPr/>
            <p:nvPr/>
          </p:nvCxnSpPr>
          <p:spPr>
            <a:xfrm flipH="1">
              <a:off x="6601300" y="1064676"/>
              <a:ext cx="0" cy="133350"/>
            </a:xfrm>
            <a:prstGeom prst="line">
              <a:avLst/>
            </a:prstGeom>
            <a:ln w="12700"/>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 name="!!平滑1"/>
          <p:cNvSpPr/>
          <p:nvPr>
            <p:custDataLst>
              <p:tags r:id="rId1"/>
            </p:custDataLst>
          </p:nvPr>
        </p:nvSpPr>
        <p:spPr>
          <a:xfrm rot="14340000">
            <a:off x="-2850515" y="-2977514"/>
            <a:ext cx="5955030" cy="5955030"/>
          </a:xfrm>
          <a:prstGeom prst="ellipse">
            <a:avLst/>
          </a:prstGeom>
          <a:gradFill>
            <a:gsLst>
              <a:gs pos="0">
                <a:schemeClr val="accent1">
                  <a:lumMod val="60000"/>
                  <a:lumOff val="40000"/>
                  <a:alpha val="0"/>
                </a:schemeClr>
              </a:gs>
              <a:gs pos="100000">
                <a:schemeClr val="accent1">
                  <a:lumMod val="60000"/>
                  <a:lumOff val="40000"/>
                </a:schemeClr>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微软雅黑" panose="020B0503020204020204" charset="-122"/>
              <a:ea typeface="微软雅黑" panose="020B0503020204020204" charset="-122"/>
              <a:sym typeface="+mn-ea"/>
            </a:endParaRPr>
          </a:p>
        </p:txBody>
      </p:sp>
      <p:sp>
        <p:nvSpPr>
          <p:cNvPr id="161" name="Shape1"/>
          <p:cNvSpPr/>
          <p:nvPr>
            <p:custDataLst>
              <p:tags r:id="rId2"/>
            </p:custDataLst>
          </p:nvPr>
        </p:nvSpPr>
        <p:spPr>
          <a:xfrm>
            <a:off x="6574367" y="592667"/>
            <a:ext cx="4318000" cy="2766907"/>
          </a:xfrm>
          <a:custGeom>
            <a:avLst/>
            <a:gdLst/>
            <a:ahLst/>
            <a:cxnLst>
              <a:cxn ang="3">
                <a:pos x="hc" y="t"/>
              </a:cxn>
              <a:cxn ang="cd2">
                <a:pos x="l" y="vc"/>
              </a:cxn>
              <a:cxn ang="cd4">
                <a:pos x="hc" y="b"/>
              </a:cxn>
              <a:cxn ang="0">
                <a:pos x="r" y="vc"/>
              </a:cxn>
            </a:cxnLst>
            <a:rect l="l" t="t" r="r" b="b"/>
            <a:pathLst>
              <a:path w="5100" h="3268">
                <a:moveTo>
                  <a:pt x="0" y="0"/>
                </a:moveTo>
                <a:lnTo>
                  <a:pt x="5100" y="0"/>
                </a:lnTo>
                <a:lnTo>
                  <a:pt x="5100" y="3268"/>
                </a:lnTo>
                <a:lnTo>
                  <a:pt x="0" y="3268"/>
                </a:lnTo>
                <a:lnTo>
                  <a:pt x="0" y="0"/>
                </a:lnTo>
                <a:close/>
              </a:path>
            </a:pathLst>
          </a:custGeom>
          <a:blipFill>
            <a:blip r:embed="rId3"/>
            <a:stretch>
              <a:fillRect/>
            </a:stretch>
          </a:blipFill>
          <a:ln>
            <a:noFill/>
          </a:ln>
        </p:spPr>
        <p:txBody>
          <a:bodyPr spcFirstLastPara="1" wrap="square" lIns="60950" tIns="30466" rIns="60950" bIns="30466"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2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 name="Shape2"/>
          <p:cNvSpPr/>
          <p:nvPr>
            <p:custDataLst>
              <p:tags r:id="rId4"/>
            </p:custDataLst>
          </p:nvPr>
        </p:nvSpPr>
        <p:spPr>
          <a:xfrm>
            <a:off x="6574367" y="3578860"/>
            <a:ext cx="4318000" cy="2766907"/>
          </a:xfrm>
          <a:custGeom>
            <a:avLst/>
            <a:gdLst/>
            <a:ahLst/>
            <a:cxnLst>
              <a:cxn ang="3">
                <a:pos x="hc" y="t"/>
              </a:cxn>
              <a:cxn ang="cd2">
                <a:pos x="l" y="vc"/>
              </a:cxn>
              <a:cxn ang="cd4">
                <a:pos x="hc" y="b"/>
              </a:cxn>
              <a:cxn ang="0">
                <a:pos x="r" y="vc"/>
              </a:cxn>
            </a:cxnLst>
            <a:rect l="l" t="t" r="r" b="b"/>
            <a:pathLst>
              <a:path w="5100" h="3268">
                <a:moveTo>
                  <a:pt x="0" y="0"/>
                </a:moveTo>
                <a:lnTo>
                  <a:pt x="5100" y="0"/>
                </a:lnTo>
                <a:lnTo>
                  <a:pt x="5100" y="3268"/>
                </a:lnTo>
                <a:lnTo>
                  <a:pt x="0" y="3268"/>
                </a:lnTo>
                <a:lnTo>
                  <a:pt x="0" y="0"/>
                </a:lnTo>
                <a:close/>
              </a:path>
            </a:pathLst>
          </a:custGeom>
          <a:blipFill>
            <a:blip r:embed="rId5"/>
            <a:stretch>
              <a:fillRect/>
            </a:stretch>
          </a:blipFill>
          <a:ln>
            <a:noFill/>
          </a:ln>
        </p:spPr>
        <p:txBody>
          <a:bodyPr spcFirstLastPara="1" wrap="square" lIns="60950" tIns="30466" rIns="60950" bIns="30466"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2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74" name="Text1"/>
          <p:cNvSpPr txBox="1"/>
          <p:nvPr>
            <p:custDataLst>
              <p:tags r:id="rId6"/>
            </p:custDataLst>
          </p:nvPr>
        </p:nvSpPr>
        <p:spPr>
          <a:xfrm>
            <a:off x="937489" y="760350"/>
            <a:ext cx="4942611" cy="470324"/>
          </a:xfrm>
          <a:prstGeom prst="rect">
            <a:avLst/>
          </a:prstGeom>
          <a:noFill/>
          <a:ln>
            <a:noFill/>
          </a:ln>
        </p:spPr>
        <p:txBody>
          <a:bodyPr spcFirstLastPara="1" wrap="square" lIns="60950" tIns="30466" rIns="60950" bIns="30466" anchor="t"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28600">
              <a:defRPr/>
            </a:pPr>
            <a:r>
              <a:rPr lang="zh-CN" altLang="en-US" sz="2665" b="1">
                <a:solidFill>
                  <a:schemeClr val="accent1"/>
                </a:solidFill>
                <a:latin typeface="思源黑体 CN" panose="020B0500000000000000" pitchFamily="34" charset="-122"/>
                <a:ea typeface="思源黑体 CN" panose="020B0500000000000000" pitchFamily="34" charset="-122"/>
                <a:sym typeface="思源黑体 CN" panose="020B0500000000000000" pitchFamily="34" charset="-122"/>
              </a:rPr>
              <a:t>锻炼可降血压</a:t>
            </a:r>
            <a:endParaRPr lang="zh-CN" altLang="en-US" sz="2665" b="1">
              <a:solidFill>
                <a:schemeClr val="accent1"/>
              </a:solidFill>
              <a:latin typeface="思源黑体 CN" panose="020B0500000000000000" pitchFamily="34" charset="-122"/>
              <a:ea typeface="思源黑体 CN" panose="020B0500000000000000" pitchFamily="34" charset="-122"/>
              <a:sym typeface="思源黑体 CN" panose="020B0500000000000000" pitchFamily="34" charset="-122"/>
            </a:endParaRPr>
          </a:p>
        </p:txBody>
      </p:sp>
      <p:sp>
        <p:nvSpPr>
          <p:cNvPr id="176" name="Text2"/>
          <p:cNvSpPr txBox="1"/>
          <p:nvPr>
            <p:custDataLst>
              <p:tags r:id="rId7"/>
            </p:custDataLst>
          </p:nvPr>
        </p:nvSpPr>
        <p:spPr>
          <a:xfrm>
            <a:off x="937489" y="1411657"/>
            <a:ext cx="5158511" cy="3369893"/>
          </a:xfrm>
          <a:prstGeom prst="rect">
            <a:avLst/>
          </a:prstGeom>
          <a:noFill/>
          <a:ln>
            <a:noFill/>
          </a:ln>
        </p:spPr>
        <p:txBody>
          <a:bodyPr spcFirstLastPara="1" wrap="square" lIns="60950" tIns="30466" rIns="60950" bIns="30466" anchor="t" anchorCtr="0">
            <a:normAutofit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spcBef>
                <a:spcPts val="300"/>
              </a:spcBef>
              <a:spcAft>
                <a:spcPts val="300"/>
              </a:spcAft>
              <a:defRPr/>
            </a:pPr>
            <a:r>
              <a:rPr lang="en-US" sz="1400" kern="0">
                <a:latin typeface="思源黑体 CN" panose="020B0500000000000000" pitchFamily="34" charset="-122"/>
                <a:ea typeface="思源黑体 CN" panose="020B0500000000000000" pitchFamily="34" charset="-122"/>
                <a:sym typeface="思源黑体 CN" panose="020B0500000000000000" pitchFamily="34" charset="-122"/>
              </a:rPr>
              <a:t>1. 科学证据显示，适量的有氧运动可以显著降低高血压风险。根据研究，每周至少进行150分钟的中等强度有氧运动，如快走、骑自行车或游泳，可以降低收缩压和舒张压。因此，每天坚持适度的运动对高血压的预防和管理至关重要。
2. 除了有氧运动，定期进行力量训练也有助于控制高血压。力量训练可以提高肌肉的代谢率，增强心血管系统的功能，从而对降低血压起到积极的作用。可以选择使用杠铃、哑铃或弹力带进行力量训练，每周2-3次，每次30分钟左右。
务必在开始运动计划之前咨询医生或健康专家的建议，根据个人情况制定适合自己的运动方案。运动前后进行适当的热身和放松活动也是很重要的。记住，选择适合自己的运动方式，保持坚持，可以有效降低高血压的风险。</a:t>
            </a:r>
            <a:endParaRPr lang="en-US" sz="1400" kern="0">
              <a:latin typeface="思源黑体 CN" panose="020B0500000000000000" pitchFamily="34" charset="-122"/>
              <a:ea typeface="思源黑体 CN" panose="020B0500000000000000" pitchFamily="34" charset="-122"/>
              <a:sym typeface="思源黑体 CN" panose="020B0500000000000000" pitchFamily="34" charset="-122"/>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平滑1"/>
          <p:cNvSpPr/>
          <p:nvPr>
            <p:custDataLst>
              <p:tags r:id="rId1"/>
            </p:custDataLst>
          </p:nvPr>
        </p:nvSpPr>
        <p:spPr>
          <a:xfrm rot="7260000" flipH="1">
            <a:off x="9068055" y="-2796076"/>
            <a:ext cx="5955030" cy="5955030"/>
          </a:xfrm>
          <a:prstGeom prst="ellipse">
            <a:avLst/>
          </a:prstGeom>
          <a:gradFill>
            <a:gsLst>
              <a:gs pos="0">
                <a:schemeClr val="accent1">
                  <a:lumMod val="60000"/>
                  <a:lumOff val="40000"/>
                  <a:alpha val="0"/>
                </a:schemeClr>
              </a:gs>
              <a:gs pos="100000">
                <a:schemeClr val="accent1">
                  <a:lumMod val="60000"/>
                  <a:lumOff val="40000"/>
                </a:schemeClr>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微软雅黑" panose="020B0503020204020204" charset="-122"/>
              <a:ea typeface="微软雅黑" panose="020B0503020204020204" charset="-122"/>
              <a:sym typeface="+mn-ea"/>
            </a:endParaRPr>
          </a:p>
        </p:txBody>
      </p:sp>
      <p:sp>
        <p:nvSpPr>
          <p:cNvPr id="40" name="Shape1"/>
          <p:cNvSpPr/>
          <p:nvPr>
            <p:custDataLst>
              <p:tags r:id="rId2"/>
            </p:custDataLst>
          </p:nvPr>
        </p:nvSpPr>
        <p:spPr>
          <a:xfrm>
            <a:off x="6931761" y="1476249"/>
            <a:ext cx="4883783" cy="2814857"/>
          </a:xfrm>
          <a:custGeom>
            <a:avLst/>
            <a:gdLst/>
            <a:ahLst/>
            <a:cxnLst>
              <a:cxn ang="3">
                <a:pos x="hc" y="t"/>
              </a:cxn>
              <a:cxn ang="cd2">
                <a:pos x="l" y="vc"/>
              </a:cxn>
              <a:cxn ang="cd4">
                <a:pos x="hc" y="b"/>
              </a:cxn>
              <a:cxn ang="0">
                <a:pos x="r" y="vc"/>
              </a:cxn>
            </a:cxnLst>
            <a:rect l="l" t="t" r="r" b="b"/>
            <a:pathLst>
              <a:path w="8951" h="5159">
                <a:moveTo>
                  <a:pt x="0" y="0"/>
                </a:moveTo>
                <a:lnTo>
                  <a:pt x="8951" y="0"/>
                </a:lnTo>
                <a:lnTo>
                  <a:pt x="8951" y="5159"/>
                </a:lnTo>
                <a:lnTo>
                  <a:pt x="0" y="5159"/>
                </a:lnTo>
                <a:lnTo>
                  <a:pt x="0" y="0"/>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sz="1800"/>
          </a:p>
        </p:txBody>
      </p:sp>
      <p:sp>
        <p:nvSpPr>
          <p:cNvPr id="41" name="Shape2"/>
          <p:cNvSpPr/>
          <p:nvPr>
            <p:custDataLst>
              <p:tags r:id="rId4"/>
            </p:custDataLst>
          </p:nvPr>
        </p:nvSpPr>
        <p:spPr>
          <a:xfrm>
            <a:off x="6340095" y="3842913"/>
            <a:ext cx="2225730" cy="2038454"/>
          </a:xfrm>
          <a:custGeom>
            <a:avLst/>
            <a:gdLst/>
            <a:ahLst/>
            <a:cxnLst>
              <a:cxn ang="3">
                <a:pos x="hc" y="t"/>
              </a:cxn>
              <a:cxn ang="cd2">
                <a:pos x="l" y="vc"/>
              </a:cxn>
              <a:cxn ang="cd4">
                <a:pos x="hc" y="b"/>
              </a:cxn>
              <a:cxn ang="0">
                <a:pos x="r" y="vc"/>
              </a:cxn>
            </a:cxnLst>
            <a:rect l="l" t="t" r="r" b="b"/>
            <a:pathLst>
              <a:path w="4080" h="3736">
                <a:moveTo>
                  <a:pt x="0" y="0"/>
                </a:moveTo>
                <a:lnTo>
                  <a:pt x="4080" y="0"/>
                </a:lnTo>
                <a:lnTo>
                  <a:pt x="4080" y="3736"/>
                </a:lnTo>
                <a:lnTo>
                  <a:pt x="0" y="3736"/>
                </a:lnTo>
                <a:lnTo>
                  <a:pt x="0" y="0"/>
                </a:lnTo>
                <a:close/>
              </a:path>
            </a:pathLst>
          </a:custGeom>
          <a:blipFill>
            <a:blip r:embed="rId5"/>
            <a:stretch>
              <a:fillRect/>
            </a:stretch>
          </a:bli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sz="1800"/>
          </a:p>
        </p:txBody>
      </p:sp>
      <p:sp>
        <p:nvSpPr>
          <p:cNvPr id="42" name="Shape3"/>
          <p:cNvSpPr/>
          <p:nvPr>
            <p:custDataLst>
              <p:tags r:id="rId6"/>
            </p:custDataLst>
          </p:nvPr>
        </p:nvSpPr>
        <p:spPr>
          <a:xfrm>
            <a:off x="9006400" y="3842913"/>
            <a:ext cx="2225730" cy="2038454"/>
          </a:xfrm>
          <a:custGeom>
            <a:avLst/>
            <a:gdLst/>
            <a:ahLst/>
            <a:cxnLst>
              <a:cxn ang="3">
                <a:pos x="hc" y="t"/>
              </a:cxn>
              <a:cxn ang="cd2">
                <a:pos x="l" y="vc"/>
              </a:cxn>
              <a:cxn ang="cd4">
                <a:pos x="hc" y="b"/>
              </a:cxn>
              <a:cxn ang="0">
                <a:pos x="r" y="vc"/>
              </a:cxn>
            </a:cxnLst>
            <a:rect l="l" t="t" r="r" b="b"/>
            <a:pathLst>
              <a:path w="4080" h="3736">
                <a:moveTo>
                  <a:pt x="0" y="0"/>
                </a:moveTo>
                <a:lnTo>
                  <a:pt x="4080" y="0"/>
                </a:lnTo>
                <a:lnTo>
                  <a:pt x="4080" y="3736"/>
                </a:lnTo>
                <a:lnTo>
                  <a:pt x="0" y="3736"/>
                </a:lnTo>
                <a:lnTo>
                  <a:pt x="0" y="0"/>
                </a:lnTo>
                <a:close/>
              </a:path>
            </a:pathLst>
          </a:custGeom>
          <a:blipFill>
            <a:blip r:embed="rId7"/>
            <a:stretch>
              <a:fillRect/>
            </a:stretch>
          </a:bli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lvl="0" algn="ctr">
              <a:buClrTx/>
              <a:buSzTx/>
              <a:buFontTx/>
            </a:pPr>
            <a:endParaRPr lang="zh-CN" altLang="en-US" sz="1800">
              <a:sym typeface="+mn-ea"/>
            </a:endParaRPr>
          </a:p>
        </p:txBody>
      </p:sp>
      <p:sp>
        <p:nvSpPr>
          <p:cNvPr id="43" name="Text1"/>
          <p:cNvSpPr txBox="1"/>
          <p:nvPr>
            <p:custDataLst>
              <p:tags r:id="rId8"/>
            </p:custDataLst>
          </p:nvPr>
        </p:nvSpPr>
        <p:spPr>
          <a:xfrm>
            <a:off x="884960" y="1499113"/>
            <a:ext cx="4907907" cy="536415"/>
          </a:xfrm>
          <a:prstGeom prst="rect">
            <a:avLst/>
          </a:prstGeom>
          <a:noFill/>
        </p:spPr>
        <p:txBody>
          <a:bodyPr wrap="square" lIns="63483" tIns="25393" rIns="63483" bIns="25393" rtlCol="0"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Tx/>
            </a:pPr>
            <a:r>
              <a:rPr lang="en-US" sz="2800" b="1" spc="160">
                <a:solidFill>
                  <a:schemeClr val="accent1"/>
                </a:solidFill>
                <a:latin typeface="思源黑体 CN" panose="020B0500000000000000" pitchFamily="34" charset="-122"/>
                <a:ea typeface="思源黑体 CN" panose="020B0500000000000000" pitchFamily="34" charset="-122"/>
                <a:sym typeface="思源黑体 CN" panose="020B0500000000000000" pitchFamily="34" charset="-122"/>
              </a:rPr>
              <a:t>锻炼能预防高血压</a:t>
            </a:r>
            <a:endParaRPr lang="en-US" sz="2800" b="1" spc="160">
              <a:solidFill>
                <a:schemeClr val="accent1"/>
              </a:solidFill>
              <a:latin typeface="思源黑体 CN" panose="020B0500000000000000" pitchFamily="34" charset="-122"/>
              <a:ea typeface="思源黑体 CN" panose="020B0500000000000000" pitchFamily="34" charset="-122"/>
              <a:sym typeface="思源黑体 CN" panose="020B0500000000000000" pitchFamily="34" charset="-122"/>
            </a:endParaRPr>
          </a:p>
        </p:txBody>
      </p:sp>
      <p:sp>
        <p:nvSpPr>
          <p:cNvPr id="44" name="Text2"/>
          <p:cNvSpPr txBox="1"/>
          <p:nvPr>
            <p:custDataLst>
              <p:tags r:id="rId9"/>
            </p:custDataLst>
          </p:nvPr>
        </p:nvSpPr>
        <p:spPr>
          <a:xfrm>
            <a:off x="852584" y="2093308"/>
            <a:ext cx="5156762" cy="3534759"/>
          </a:xfrm>
          <a:prstGeom prst="rect">
            <a:avLst/>
          </a:prstGeom>
          <a:noFill/>
          <a:ln w="3175">
            <a:noFill/>
            <a:prstDash val="dash"/>
          </a:ln>
        </p:spPr>
        <p:txBody>
          <a:bodyPr wrap="square" lIns="63483" tIns="25393" rIns="63483" bIns="25393" anchor="t" anchorCtr="0">
            <a:normAutofit fontScale="80000" lnSpcReduction="20000"/>
          </a:bodyPr>
          <a:lstStyle>
            <a:defPPr>
              <a:defRPr lang="en-US"/>
            </a:defPPr>
            <a:lvl1pPr marL="0" algn="l" defTabSz="913765" rtl="0" eaLnBrk="1" latinLnBrk="0" hangingPunct="1">
              <a:lnSpc>
                <a:spcPct val="90000"/>
              </a:lnSpc>
              <a:spcBef>
                <a:spcPct val="0"/>
              </a:spcBef>
              <a:buNone/>
              <a:defRPr lang="en-US" sz="2745" b="0" kern="1200" cap="none" spc="-49" baseline="0">
                <a:ln w="3175">
                  <a:noFill/>
                </a:ln>
                <a:solidFill>
                  <a:schemeClr val="tx1"/>
                </a:solidFill>
                <a:effectLst/>
                <a:latin typeface="+mj-lt"/>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85750" fontAlgn="ctr">
              <a:lnSpc>
                <a:spcPct val="150000"/>
              </a:lnSpc>
              <a:spcBef>
                <a:spcPts val="300"/>
              </a:spcBef>
              <a:spcAft>
                <a:spcPts val="300"/>
              </a:spcAft>
              <a:buSzTx/>
            </a:pPr>
            <a:r>
              <a:rPr lang="en-US" sz="1400" spc="120">
                <a:ln w="3175">
                  <a:noFill/>
                  <a:prstDash val="dash"/>
                </a:ln>
                <a:latin typeface="思源黑体 CN" panose="020B0500000000000000" pitchFamily="34" charset="-122"/>
                <a:ea typeface="思源黑体 CN" panose="020B0500000000000000" pitchFamily="34" charset="-122"/>
                <a:cs typeface="微软雅黑" panose="020B0503020204020204" charset="-122"/>
                <a:sym typeface="思源黑体 CN" panose="020B0500000000000000" pitchFamily="34" charset="-122"/>
              </a:rPr>
              <a:t>1. 锻炼可以有效降低高血压的风险。一项研究发现，适当的锻炼可以显著降低高血压的患病概率，特别是针对那些有家族高血压史的人群。通过运动，身体可以更好地利用氧气，加速新陈代谢，提高心肺功能，从而降低血压。
2. 锻炼能够增强心脏和血管的功能。经常参与有氧运动，如快走、游泳或骑自行车，有助于改善心脏功能和血液循环。这样一来，血管更加灵活，心脏泵血能力增强，从而降低高血压的风险。
3. 定期锻炼可以减轻体重，控制血脂水平。过量的体重和高血脂是引发高血压的常见原因之一。通过坚持适度的运动，加上合理的饮食控制，可以减轻体重，降低血脂水平，从而降低患高血压的风险。
4. 选择适合自己的运动方式和强度。不同人的身体状况和健康状况不同，所以在进行锻炼时应根据自身情况选择适合的运动方式和强度。可以咨询专业医生或健康专家的建议，制定适合自己的锻炼计划和目标，确保安全有效地进行运动。</a:t>
            </a:r>
            <a:endParaRPr lang="en-US" sz="1400" spc="120">
              <a:ln w="3175">
                <a:noFill/>
                <a:prstDash val="dash"/>
              </a:ln>
              <a:latin typeface="思源黑体 CN" panose="020B0500000000000000" pitchFamily="34" charset="-122"/>
              <a:ea typeface="思源黑体 CN" panose="020B0500000000000000" pitchFamily="34" charset="-122"/>
              <a:cs typeface="微软雅黑" panose="020B0503020204020204" charset="-122"/>
              <a:sym typeface="思源黑体 CN" panose="020B0500000000000000" pitchFamily="34" charset="-122"/>
            </a:endParaRPr>
          </a:p>
        </p:txBody>
      </p:sp>
      <p:sp>
        <p:nvSpPr>
          <p:cNvPr id="45" name="!!平滑17"/>
          <p:cNvSpPr>
            <a:spLocks noEditPoints="1"/>
          </p:cNvSpPr>
          <p:nvPr>
            <p:custDataLst>
              <p:tags r:id="rId10"/>
            </p:custDataLst>
          </p:nvPr>
        </p:nvSpPr>
        <p:spPr bwMode="auto">
          <a:xfrm flipH="1" flipV="1">
            <a:off x="5685903" y="1314231"/>
            <a:ext cx="827390" cy="764737"/>
          </a:xfrm>
          <a:custGeom>
            <a:avLst/>
            <a:gdLst>
              <a:gd name="T0" fmla="*/ 87 w 234"/>
              <a:gd name="T1" fmla="*/ 122 h 217"/>
              <a:gd name="T2" fmla="*/ 87 w 234"/>
              <a:gd name="T3" fmla="*/ 217 h 217"/>
              <a:gd name="T4" fmla="*/ 0 w 234"/>
              <a:gd name="T5" fmla="*/ 217 h 217"/>
              <a:gd name="T6" fmla="*/ 0 w 234"/>
              <a:gd name="T7" fmla="*/ 142 h 217"/>
              <a:gd name="T8" fmla="*/ 14 w 234"/>
              <a:gd name="T9" fmla="*/ 55 h 217"/>
              <a:gd name="T10" fmla="*/ 74 w 234"/>
              <a:gd name="T11" fmla="*/ 0 h 217"/>
              <a:gd name="T12" fmla="*/ 94 w 234"/>
              <a:gd name="T13" fmla="*/ 32 h 217"/>
              <a:gd name="T14" fmla="*/ 58 w 234"/>
              <a:gd name="T15" fmla="*/ 63 h 217"/>
              <a:gd name="T16" fmla="*/ 44 w 234"/>
              <a:gd name="T17" fmla="*/ 122 h 217"/>
              <a:gd name="T18" fmla="*/ 87 w 234"/>
              <a:gd name="T19" fmla="*/ 122 h 217"/>
              <a:gd name="T20" fmla="*/ 227 w 234"/>
              <a:gd name="T21" fmla="*/ 122 h 217"/>
              <a:gd name="T22" fmla="*/ 227 w 234"/>
              <a:gd name="T23" fmla="*/ 217 h 217"/>
              <a:gd name="T24" fmla="*/ 140 w 234"/>
              <a:gd name="T25" fmla="*/ 217 h 217"/>
              <a:gd name="T26" fmla="*/ 140 w 234"/>
              <a:gd name="T27" fmla="*/ 142 h 217"/>
              <a:gd name="T28" fmla="*/ 154 w 234"/>
              <a:gd name="T29" fmla="*/ 55 h 217"/>
              <a:gd name="T30" fmla="*/ 214 w 234"/>
              <a:gd name="T31" fmla="*/ 0 h 217"/>
              <a:gd name="T32" fmla="*/ 234 w 234"/>
              <a:gd name="T33" fmla="*/ 32 h 217"/>
              <a:gd name="T34" fmla="*/ 198 w 234"/>
              <a:gd name="T35" fmla="*/ 63 h 217"/>
              <a:gd name="T36" fmla="*/ 185 w 234"/>
              <a:gd name="T37" fmla="*/ 122 h 217"/>
              <a:gd name="T38" fmla="*/ 227 w 234"/>
              <a:gd name="T39" fmla="*/ 12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216">
                <a:moveTo>
                  <a:pt x="87" y="122"/>
                </a:moveTo>
                <a:cubicBezTo>
                  <a:pt x="87" y="217"/>
                  <a:pt x="87" y="217"/>
                  <a:pt x="87" y="217"/>
                </a:cubicBezTo>
                <a:cubicBezTo>
                  <a:pt x="0" y="217"/>
                  <a:pt x="0" y="217"/>
                  <a:pt x="0" y="217"/>
                </a:cubicBezTo>
                <a:cubicBezTo>
                  <a:pt x="0" y="142"/>
                  <a:pt x="0" y="142"/>
                  <a:pt x="0" y="142"/>
                </a:cubicBezTo>
                <a:cubicBezTo>
                  <a:pt x="0" y="102"/>
                  <a:pt x="5" y="73"/>
                  <a:pt x="14" y="55"/>
                </a:cubicBezTo>
                <a:cubicBezTo>
                  <a:pt x="27" y="30"/>
                  <a:pt x="47" y="12"/>
                  <a:pt x="74" y="0"/>
                </a:cubicBezTo>
                <a:cubicBezTo>
                  <a:pt x="94" y="32"/>
                  <a:pt x="94" y="32"/>
                  <a:pt x="94" y="32"/>
                </a:cubicBezTo>
                <a:cubicBezTo>
                  <a:pt x="78" y="38"/>
                  <a:pt x="65" y="49"/>
                  <a:pt x="58" y="63"/>
                </a:cubicBezTo>
                <a:cubicBezTo>
                  <a:pt x="50" y="76"/>
                  <a:pt x="45" y="96"/>
                  <a:pt x="44" y="122"/>
                </a:cubicBezTo>
                <a:lnTo>
                  <a:pt x="87" y="122"/>
                </a:lnTo>
                <a:close/>
                <a:moveTo>
                  <a:pt x="227" y="122"/>
                </a:moveTo>
                <a:cubicBezTo>
                  <a:pt x="227" y="217"/>
                  <a:pt x="227" y="217"/>
                  <a:pt x="227" y="217"/>
                </a:cubicBezTo>
                <a:cubicBezTo>
                  <a:pt x="140" y="217"/>
                  <a:pt x="140" y="217"/>
                  <a:pt x="140" y="217"/>
                </a:cubicBezTo>
                <a:cubicBezTo>
                  <a:pt x="140" y="142"/>
                  <a:pt x="140" y="142"/>
                  <a:pt x="140" y="142"/>
                </a:cubicBezTo>
                <a:cubicBezTo>
                  <a:pt x="140" y="102"/>
                  <a:pt x="145" y="73"/>
                  <a:pt x="154" y="55"/>
                </a:cubicBezTo>
                <a:cubicBezTo>
                  <a:pt x="167" y="30"/>
                  <a:pt x="187" y="12"/>
                  <a:pt x="214" y="0"/>
                </a:cubicBezTo>
                <a:cubicBezTo>
                  <a:pt x="234" y="32"/>
                  <a:pt x="234" y="32"/>
                  <a:pt x="234" y="32"/>
                </a:cubicBezTo>
                <a:cubicBezTo>
                  <a:pt x="218" y="38"/>
                  <a:pt x="206" y="49"/>
                  <a:pt x="198" y="63"/>
                </a:cubicBezTo>
                <a:cubicBezTo>
                  <a:pt x="190" y="76"/>
                  <a:pt x="185" y="96"/>
                  <a:pt x="185" y="122"/>
                </a:cubicBezTo>
                <a:lnTo>
                  <a:pt x="227" y="122"/>
                </a:lnTo>
                <a:close/>
              </a:path>
            </a:pathLst>
          </a:custGeom>
          <a:solidFill>
            <a:schemeClr val="accent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0">
              <a:solidFill>
                <a:schemeClr val="dk1"/>
              </a:solidFill>
              <a:latin typeface="微软雅黑" panose="020B0503020204020204" charset="-122"/>
              <a:ea typeface="微软雅黑" panose="020B0503020204020204" charset="-122"/>
            </a:endParaRPr>
          </a:p>
        </p:txBody>
      </p:sp>
    </p:spTree>
    <p:custDataLst>
      <p:tags r:id="rId11"/>
    </p:custData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1" name="!!平滑1"/>
          <p:cNvSpPr/>
          <p:nvPr>
            <p:custDataLst>
              <p:tags r:id="rId1"/>
            </p:custDataLst>
          </p:nvPr>
        </p:nvSpPr>
        <p:spPr>
          <a:xfrm rot="14340000">
            <a:off x="-2850515" y="-2977514"/>
            <a:ext cx="5955030" cy="5955030"/>
          </a:xfrm>
          <a:prstGeom prst="ellipse">
            <a:avLst/>
          </a:prstGeom>
          <a:gradFill>
            <a:gsLst>
              <a:gs pos="0">
                <a:schemeClr val="accent1">
                  <a:lumMod val="60000"/>
                  <a:lumOff val="40000"/>
                  <a:alpha val="0"/>
                </a:schemeClr>
              </a:gs>
              <a:gs pos="100000">
                <a:schemeClr val="accent1">
                  <a:lumMod val="60000"/>
                  <a:lumOff val="40000"/>
                </a:schemeClr>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微软雅黑" panose="020B0503020204020204" charset="-122"/>
              <a:ea typeface="微软雅黑" panose="020B0503020204020204" charset="-122"/>
              <a:sym typeface="+mn-ea"/>
            </a:endParaRPr>
          </a:p>
        </p:txBody>
      </p:sp>
      <p:sp>
        <p:nvSpPr>
          <p:cNvPr id="80" name="Freeform 29"/>
          <p:cNvSpPr/>
          <p:nvPr/>
        </p:nvSpPr>
        <p:spPr bwMode="auto">
          <a:xfrm>
            <a:off x="4065533" y="1659838"/>
            <a:ext cx="4060934" cy="4060934"/>
          </a:xfrm>
          <a:prstGeom prst="ellipse">
            <a:avLst/>
          </a:prstGeom>
          <a:noFill/>
          <a:ln>
            <a:gradFill flip="none" rotWithShape="1">
              <a:gsLst>
                <a:gs pos="0">
                  <a:schemeClr val="accent1">
                    <a:alpha val="15000"/>
                  </a:schemeClr>
                </a:gs>
                <a:gs pos="100000">
                  <a:schemeClr val="accent1">
                    <a:alpha val="0"/>
                  </a:schemeClr>
                </a:gs>
              </a:gsLst>
              <a:lin ang="0" scaled="1"/>
            </a:gradFill>
            <a:prstDash val="sysDot"/>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4" name="组合 3"/>
          <p:cNvGrpSpPr/>
          <p:nvPr/>
        </p:nvGrpSpPr>
        <p:grpSpPr>
          <a:xfrm>
            <a:off x="4527148" y="2120051"/>
            <a:ext cx="3143860" cy="3146664"/>
            <a:chOff x="4010095" y="1276753"/>
            <a:chExt cx="4171812" cy="4175532"/>
          </a:xfrm>
        </p:grpSpPr>
        <p:sp>
          <p:nvSpPr>
            <p:cNvPr id="31" name="Freeform 32"/>
            <p:cNvSpPr/>
            <p:nvPr/>
          </p:nvSpPr>
          <p:spPr bwMode="auto">
            <a:xfrm>
              <a:off x="4730577" y="2001413"/>
              <a:ext cx="2724694" cy="2720058"/>
            </a:xfrm>
            <a:prstGeom prst="ellipse">
              <a:avLst/>
            </a:prstGeom>
            <a:gradFill flip="none" rotWithShape="1">
              <a:gsLst>
                <a:gs pos="54000">
                  <a:schemeClr val="accent1">
                    <a:lumMod val="20000"/>
                    <a:lumOff val="80000"/>
                    <a:alpha val="0"/>
                  </a:schemeClr>
                </a:gs>
                <a:gs pos="100000">
                  <a:schemeClr val="accent1">
                    <a:lumMod val="60000"/>
                    <a:lumOff val="40000"/>
                  </a:schemeClr>
                </a:gs>
              </a:gsLst>
              <a:path path="circle">
                <a:fillToRect l="50000" t="50000" r="50000" b="50000"/>
              </a:path>
            </a:gra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 name="Freeform 32"/>
            <p:cNvSpPr/>
            <p:nvPr/>
          </p:nvSpPr>
          <p:spPr bwMode="auto">
            <a:xfrm>
              <a:off x="4938635" y="2209117"/>
              <a:ext cx="2308578" cy="2304650"/>
            </a:xfrm>
            <a:prstGeom prst="ellipse">
              <a:avLst/>
            </a:prstGeom>
            <a:gradFill>
              <a:gsLst>
                <a:gs pos="0">
                  <a:schemeClr val="accent1"/>
                </a:gs>
                <a:gs pos="100000">
                  <a:schemeClr val="accent1">
                    <a:lumMod val="75000"/>
                  </a:schemeClr>
                </a:gs>
              </a:gsLst>
              <a:lin ang="2700000" scaled="1"/>
            </a:gra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Freeform 28"/>
            <p:cNvSpPr/>
            <p:nvPr/>
          </p:nvSpPr>
          <p:spPr bwMode="auto">
            <a:xfrm>
              <a:off x="4157135" y="1423924"/>
              <a:ext cx="3877732" cy="3881190"/>
            </a:xfrm>
            <a:prstGeom prst="ellipse">
              <a:avLst/>
            </a:prstGeom>
            <a:noFill/>
            <a:ln>
              <a:gradFill flip="none" rotWithShape="1">
                <a:gsLst>
                  <a:gs pos="0">
                    <a:schemeClr val="bg1">
                      <a:lumMod val="85000"/>
                      <a:alpha val="0"/>
                    </a:schemeClr>
                  </a:gs>
                  <a:gs pos="100000">
                    <a:schemeClr val="bg1">
                      <a:lumMod val="85000"/>
                    </a:schemeClr>
                  </a:gs>
                </a:gsLst>
                <a:lin ang="16200000" scaled="1"/>
              </a:gradFill>
              <a:prstDash val="dash"/>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 name="Freeform 28"/>
            <p:cNvSpPr/>
            <p:nvPr/>
          </p:nvSpPr>
          <p:spPr bwMode="auto">
            <a:xfrm>
              <a:off x="4394422" y="1661423"/>
              <a:ext cx="3403157" cy="3406192"/>
            </a:xfrm>
            <a:prstGeom prst="ellipse">
              <a:avLst/>
            </a:prstGeom>
            <a:noFill/>
            <a:ln>
              <a:gradFill flip="none" rotWithShape="1">
                <a:gsLst>
                  <a:gs pos="13000">
                    <a:schemeClr val="accent1">
                      <a:alpha val="0"/>
                    </a:schemeClr>
                  </a:gs>
                  <a:gs pos="100000">
                    <a:schemeClr val="accent1"/>
                  </a:gs>
                </a:gsLst>
                <a:lin ang="5400000" scaled="1"/>
              </a:grad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 name="Freeform 28"/>
            <p:cNvSpPr/>
            <p:nvPr/>
          </p:nvSpPr>
          <p:spPr bwMode="auto">
            <a:xfrm>
              <a:off x="4010095" y="1276753"/>
              <a:ext cx="4171812" cy="4175532"/>
            </a:xfrm>
            <a:prstGeom prst="ellipse">
              <a:avLst/>
            </a:prstGeom>
            <a:noFill/>
            <a:ln>
              <a:gradFill flip="none" rotWithShape="1">
                <a:gsLst>
                  <a:gs pos="50000">
                    <a:schemeClr val="accent1">
                      <a:alpha val="0"/>
                    </a:schemeClr>
                  </a:gs>
                  <a:gs pos="100000">
                    <a:schemeClr val="accent1">
                      <a:alpha val="29000"/>
                    </a:schemeClr>
                  </a:gs>
                </a:gsLst>
                <a:lin ang="2700000" scaled="1"/>
              </a:gradFill>
              <a:prstDash val="dash"/>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 name="Freeform 29"/>
            <p:cNvSpPr/>
            <p:nvPr/>
          </p:nvSpPr>
          <p:spPr bwMode="auto">
            <a:xfrm>
              <a:off x="4544627" y="1813145"/>
              <a:ext cx="3096592" cy="3096592"/>
            </a:xfrm>
            <a:prstGeom prst="ellipse">
              <a:avLst/>
            </a:prstGeom>
            <a:noFill/>
            <a:ln>
              <a:gradFill>
                <a:gsLst>
                  <a:gs pos="0">
                    <a:schemeClr val="accent1"/>
                  </a:gs>
                  <a:gs pos="100000">
                    <a:schemeClr val="accent1">
                      <a:alpha val="0"/>
                    </a:schemeClr>
                  </a:gs>
                </a:gsLst>
                <a:lin ang="5400000" scaled="1"/>
              </a:grad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16" name="Freeform 17"/>
          <p:cNvSpPr/>
          <p:nvPr/>
        </p:nvSpPr>
        <p:spPr bwMode="auto">
          <a:xfrm>
            <a:off x="8292272" y="4838520"/>
            <a:ext cx="207861" cy="207861"/>
          </a:xfrm>
          <a:prstGeom prst="ellipse">
            <a:avLst/>
          </a:prstGeom>
          <a:solidFill>
            <a:schemeClr val="accent1">
              <a:alpha val="16000"/>
            </a:schemeClr>
          </a:soli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Freeform 25"/>
          <p:cNvSpPr/>
          <p:nvPr/>
        </p:nvSpPr>
        <p:spPr bwMode="auto">
          <a:xfrm>
            <a:off x="8068947" y="2720087"/>
            <a:ext cx="106116" cy="106116"/>
          </a:xfrm>
          <a:prstGeom prst="ellipse">
            <a:avLst/>
          </a:prstGeom>
          <a:solidFill>
            <a:schemeClr val="accent1">
              <a:alpha val="16000"/>
            </a:schemeClr>
          </a:soli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Oval 26"/>
          <p:cNvSpPr>
            <a:spLocks noChangeArrowheads="1"/>
          </p:cNvSpPr>
          <p:nvPr/>
        </p:nvSpPr>
        <p:spPr bwMode="auto">
          <a:xfrm>
            <a:off x="8625845" y="2956437"/>
            <a:ext cx="148601" cy="153394"/>
          </a:xfrm>
          <a:prstGeom prst="ellipse">
            <a:avLst/>
          </a:prstGeom>
          <a:solidFill>
            <a:schemeClr val="accent1"/>
          </a:soli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Freeform 51"/>
          <p:cNvSpPr/>
          <p:nvPr/>
        </p:nvSpPr>
        <p:spPr bwMode="auto">
          <a:xfrm>
            <a:off x="8141591" y="1402413"/>
            <a:ext cx="797796" cy="799426"/>
          </a:xfrm>
          <a:prstGeom prst="ellipse">
            <a:avLst/>
          </a:prstGeom>
          <a:noFill/>
          <a:ln>
            <a:gradFill>
              <a:gsLst>
                <a:gs pos="0">
                  <a:schemeClr val="accent1"/>
                </a:gs>
                <a:gs pos="100000">
                  <a:schemeClr val="accent1">
                    <a:alpha val="0"/>
                  </a:schemeClr>
                </a:gs>
              </a:gsLst>
              <a:lin ang="5400000" scaled="1"/>
            </a:grad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Freeform 52"/>
          <p:cNvSpPr/>
          <p:nvPr/>
        </p:nvSpPr>
        <p:spPr bwMode="auto">
          <a:xfrm>
            <a:off x="8249325" y="1511719"/>
            <a:ext cx="580808" cy="580808"/>
          </a:xfrm>
          <a:prstGeom prst="ellipse">
            <a:avLst/>
          </a:prstGeom>
          <a:noFill/>
          <a:ln>
            <a:gradFill flip="none" rotWithShape="1">
              <a:gsLst>
                <a:gs pos="13000">
                  <a:schemeClr val="accent1">
                    <a:alpha val="0"/>
                  </a:schemeClr>
                </a:gs>
                <a:gs pos="100000">
                  <a:schemeClr val="accent1"/>
                </a:gs>
              </a:gsLst>
              <a:lin ang="5400000" scaled="1"/>
            </a:grad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61"/>
          <p:cNvSpPr/>
          <p:nvPr/>
        </p:nvSpPr>
        <p:spPr bwMode="auto">
          <a:xfrm>
            <a:off x="9141374" y="3359999"/>
            <a:ext cx="797796" cy="801058"/>
          </a:xfrm>
          <a:prstGeom prst="ellipse">
            <a:avLst/>
          </a:prstGeom>
          <a:noFill/>
          <a:ln>
            <a:gradFill>
              <a:gsLst>
                <a:gs pos="0">
                  <a:schemeClr val="accent1"/>
                </a:gs>
                <a:gs pos="100000">
                  <a:schemeClr val="accent1">
                    <a:alpha val="0"/>
                  </a:schemeClr>
                </a:gs>
              </a:gsLst>
              <a:lin ang="5400000" scaled="1"/>
            </a:grad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62"/>
          <p:cNvSpPr/>
          <p:nvPr/>
        </p:nvSpPr>
        <p:spPr bwMode="auto">
          <a:xfrm>
            <a:off x="9249868" y="3467677"/>
            <a:ext cx="580808" cy="585702"/>
          </a:xfrm>
          <a:prstGeom prst="ellipse">
            <a:avLst/>
          </a:prstGeom>
          <a:noFill/>
          <a:ln>
            <a:gradFill flip="none" rotWithShape="1">
              <a:gsLst>
                <a:gs pos="13000">
                  <a:schemeClr val="accent1">
                    <a:alpha val="0"/>
                  </a:schemeClr>
                </a:gs>
                <a:gs pos="100000">
                  <a:schemeClr val="accent1"/>
                </a:gs>
              </a:gsLst>
              <a:lin ang="5400000" scaled="1"/>
            </a:grad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8" name="Freeform 67"/>
          <p:cNvSpPr/>
          <p:nvPr/>
        </p:nvSpPr>
        <p:spPr bwMode="auto">
          <a:xfrm>
            <a:off x="7933532" y="5591014"/>
            <a:ext cx="797796" cy="802688"/>
          </a:xfrm>
          <a:prstGeom prst="ellipse">
            <a:avLst/>
          </a:prstGeom>
          <a:noFill/>
          <a:ln>
            <a:gradFill>
              <a:gsLst>
                <a:gs pos="0">
                  <a:schemeClr val="accent1"/>
                </a:gs>
                <a:gs pos="100000">
                  <a:schemeClr val="accent1">
                    <a:alpha val="0"/>
                  </a:schemeClr>
                </a:gs>
              </a:gsLst>
              <a:lin ang="5400000" scaled="1"/>
            </a:grad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9" name="Freeform 68"/>
          <p:cNvSpPr/>
          <p:nvPr/>
        </p:nvSpPr>
        <p:spPr bwMode="auto">
          <a:xfrm>
            <a:off x="8042783" y="5700436"/>
            <a:ext cx="580808" cy="580808"/>
          </a:xfrm>
          <a:prstGeom prst="ellipse">
            <a:avLst/>
          </a:prstGeom>
          <a:noFill/>
          <a:ln>
            <a:gradFill flip="none" rotWithShape="1">
              <a:gsLst>
                <a:gs pos="13000">
                  <a:schemeClr val="accent1">
                    <a:alpha val="0"/>
                  </a:schemeClr>
                </a:gs>
                <a:gs pos="100000">
                  <a:schemeClr val="accent1"/>
                </a:gs>
              </a:gsLst>
              <a:lin ang="5400000" scaled="1"/>
            </a:grad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7" name="任意多边形: 形状 2076"/>
          <p:cNvSpPr/>
          <p:nvPr/>
        </p:nvSpPr>
        <p:spPr>
          <a:xfrm>
            <a:off x="6955817" y="1807144"/>
            <a:ext cx="1041400" cy="589280"/>
          </a:xfrm>
          <a:custGeom>
            <a:avLst/>
            <a:gdLst>
              <a:gd name="connsiteX0" fmla="*/ 0 w 1041400"/>
              <a:gd name="connsiteY0" fmla="*/ 589280 h 589280"/>
              <a:gd name="connsiteX1" fmla="*/ 264160 w 1041400"/>
              <a:gd name="connsiteY1" fmla="*/ 0 h 589280"/>
              <a:gd name="connsiteX2" fmla="*/ 1041400 w 1041400"/>
              <a:gd name="connsiteY2" fmla="*/ 0 h 589280"/>
            </a:gdLst>
            <a:ahLst/>
            <a:cxnLst>
              <a:cxn ang="0">
                <a:pos x="connsiteX0" y="connsiteY0"/>
              </a:cxn>
              <a:cxn ang="0">
                <a:pos x="connsiteX1" y="connsiteY1"/>
              </a:cxn>
              <a:cxn ang="0">
                <a:pos x="connsiteX2" y="connsiteY2"/>
              </a:cxn>
            </a:cxnLst>
            <a:rect l="l" t="t" r="r" b="b"/>
            <a:pathLst>
              <a:path w="1041400" h="589280">
                <a:moveTo>
                  <a:pt x="0" y="589280"/>
                </a:moveTo>
                <a:lnTo>
                  <a:pt x="264160" y="0"/>
                </a:lnTo>
                <a:lnTo>
                  <a:pt x="1041400" y="0"/>
                </a:lnTo>
              </a:path>
            </a:pathLst>
          </a:custGeom>
          <a:noFill/>
          <a:ln w="31750" cap="rnd">
            <a:gradFill flip="none" rotWithShape="1">
              <a:gsLst>
                <a:gs pos="0">
                  <a:schemeClr val="accent1">
                    <a:alpha val="0"/>
                  </a:schemeClr>
                </a:gs>
                <a:gs pos="100000">
                  <a:schemeClr val="accent1"/>
                </a:gs>
              </a:gsLst>
              <a:lin ang="189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p>
        </p:txBody>
      </p:sp>
      <p:sp>
        <p:nvSpPr>
          <p:cNvPr id="2079" name="任意多边形: 形状 2078"/>
          <p:cNvSpPr/>
          <p:nvPr/>
        </p:nvSpPr>
        <p:spPr>
          <a:xfrm>
            <a:off x="7640420" y="3771792"/>
            <a:ext cx="1381125" cy="609600"/>
          </a:xfrm>
          <a:custGeom>
            <a:avLst/>
            <a:gdLst>
              <a:gd name="connsiteX0" fmla="*/ 1381125 w 1381125"/>
              <a:gd name="connsiteY0" fmla="*/ 0 h 609600"/>
              <a:gd name="connsiteX1" fmla="*/ 609600 w 1381125"/>
              <a:gd name="connsiteY1" fmla="*/ 0 h 609600"/>
              <a:gd name="connsiteX2" fmla="*/ 0 w 1381125"/>
              <a:gd name="connsiteY2" fmla="*/ 609600 h 609600"/>
            </a:gdLst>
            <a:ahLst/>
            <a:cxnLst>
              <a:cxn ang="0">
                <a:pos x="connsiteX0" y="connsiteY0"/>
              </a:cxn>
              <a:cxn ang="0">
                <a:pos x="connsiteX1" y="connsiteY1"/>
              </a:cxn>
              <a:cxn ang="0">
                <a:pos x="connsiteX2" y="connsiteY2"/>
              </a:cxn>
            </a:cxnLst>
            <a:rect l="l" t="t" r="r" b="b"/>
            <a:pathLst>
              <a:path w="1381125" h="609600">
                <a:moveTo>
                  <a:pt x="1381125" y="0"/>
                </a:moveTo>
                <a:lnTo>
                  <a:pt x="609600" y="0"/>
                </a:lnTo>
                <a:lnTo>
                  <a:pt x="0" y="609600"/>
                </a:lnTo>
              </a:path>
            </a:pathLst>
          </a:custGeom>
          <a:noFill/>
          <a:ln w="31750" cap="rnd">
            <a:gradFill flip="none" rotWithShape="1">
              <a:gsLst>
                <a:gs pos="0">
                  <a:schemeClr val="accent1">
                    <a:alpha val="0"/>
                  </a:schemeClr>
                </a:gs>
                <a:gs pos="100000">
                  <a:schemeClr val="accent1"/>
                </a:gs>
              </a:gsLst>
              <a:lin ang="189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p>
        </p:txBody>
      </p:sp>
      <p:sp>
        <p:nvSpPr>
          <p:cNvPr id="2080" name="任意多边形: 形状 2079"/>
          <p:cNvSpPr/>
          <p:nvPr/>
        </p:nvSpPr>
        <p:spPr>
          <a:xfrm>
            <a:off x="6757034" y="5236586"/>
            <a:ext cx="1046922" cy="746539"/>
          </a:xfrm>
          <a:custGeom>
            <a:avLst/>
            <a:gdLst>
              <a:gd name="connsiteX0" fmla="*/ 1046922 w 1046922"/>
              <a:gd name="connsiteY0" fmla="*/ 746539 h 746539"/>
              <a:gd name="connsiteX1" fmla="*/ 472661 w 1046922"/>
              <a:gd name="connsiteY1" fmla="*/ 746539 h 746539"/>
              <a:gd name="connsiteX2" fmla="*/ 0 w 1046922"/>
              <a:gd name="connsiteY2" fmla="*/ 0 h 746539"/>
            </a:gdLst>
            <a:ahLst/>
            <a:cxnLst>
              <a:cxn ang="0">
                <a:pos x="connsiteX0" y="connsiteY0"/>
              </a:cxn>
              <a:cxn ang="0">
                <a:pos x="connsiteX1" y="connsiteY1"/>
              </a:cxn>
              <a:cxn ang="0">
                <a:pos x="connsiteX2" y="connsiteY2"/>
              </a:cxn>
            </a:cxnLst>
            <a:rect l="l" t="t" r="r" b="b"/>
            <a:pathLst>
              <a:path w="1046922" h="746539">
                <a:moveTo>
                  <a:pt x="1046922" y="746539"/>
                </a:moveTo>
                <a:lnTo>
                  <a:pt x="472661" y="746539"/>
                </a:lnTo>
                <a:lnTo>
                  <a:pt x="0" y="0"/>
                </a:lnTo>
              </a:path>
            </a:pathLst>
          </a:custGeom>
          <a:noFill/>
          <a:ln w="31750" cap="rnd">
            <a:gradFill flip="none" rotWithShape="1">
              <a:gsLst>
                <a:gs pos="0">
                  <a:schemeClr val="accent1">
                    <a:alpha val="0"/>
                  </a:schemeClr>
                </a:gs>
                <a:gs pos="100000">
                  <a:schemeClr val="accent1"/>
                </a:gs>
              </a:gsLst>
              <a:lin ang="27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p>
        </p:txBody>
      </p:sp>
      <p:sp>
        <p:nvSpPr>
          <p:cNvPr id="132" name="Freeform 17"/>
          <p:cNvSpPr/>
          <p:nvPr/>
        </p:nvSpPr>
        <p:spPr bwMode="auto">
          <a:xfrm flipH="1" flipV="1">
            <a:off x="3888260" y="2512226"/>
            <a:ext cx="207861" cy="207861"/>
          </a:xfrm>
          <a:prstGeom prst="ellipse">
            <a:avLst/>
          </a:prstGeom>
          <a:solidFill>
            <a:schemeClr val="accent1">
              <a:alpha val="16000"/>
            </a:schemeClr>
          </a:soli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3" name="Freeform 25"/>
          <p:cNvSpPr/>
          <p:nvPr/>
        </p:nvSpPr>
        <p:spPr bwMode="auto">
          <a:xfrm flipH="1" flipV="1">
            <a:off x="3758541" y="4758720"/>
            <a:ext cx="106116" cy="106116"/>
          </a:xfrm>
          <a:prstGeom prst="ellipse">
            <a:avLst/>
          </a:prstGeom>
          <a:solidFill>
            <a:schemeClr val="accent1">
              <a:alpha val="16000"/>
            </a:schemeClr>
          </a:soli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4" name="Oval 26"/>
          <p:cNvSpPr>
            <a:spLocks noChangeArrowheads="1"/>
          </p:cNvSpPr>
          <p:nvPr/>
        </p:nvSpPr>
        <p:spPr bwMode="auto">
          <a:xfrm flipH="1" flipV="1">
            <a:off x="3159158" y="4475092"/>
            <a:ext cx="148601" cy="153394"/>
          </a:xfrm>
          <a:prstGeom prst="ellipse">
            <a:avLst/>
          </a:prstGeom>
          <a:solidFill>
            <a:schemeClr val="accent1"/>
          </a:soli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5" name="Freeform 51"/>
          <p:cNvSpPr/>
          <p:nvPr/>
        </p:nvSpPr>
        <p:spPr bwMode="auto">
          <a:xfrm flipH="1" flipV="1">
            <a:off x="3078599" y="5229456"/>
            <a:ext cx="797796" cy="799426"/>
          </a:xfrm>
          <a:prstGeom prst="ellipse">
            <a:avLst/>
          </a:prstGeom>
          <a:noFill/>
          <a:ln>
            <a:gradFill>
              <a:gsLst>
                <a:gs pos="0">
                  <a:schemeClr val="accent1"/>
                </a:gs>
                <a:gs pos="100000">
                  <a:schemeClr val="accent1">
                    <a:alpha val="0"/>
                  </a:schemeClr>
                </a:gs>
              </a:gsLst>
              <a:lin ang="5400000" scaled="1"/>
            </a:grad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6" name="Freeform 52"/>
          <p:cNvSpPr/>
          <p:nvPr/>
        </p:nvSpPr>
        <p:spPr bwMode="auto">
          <a:xfrm flipH="1" flipV="1">
            <a:off x="3187093" y="5338765"/>
            <a:ext cx="580808" cy="580808"/>
          </a:xfrm>
          <a:prstGeom prst="ellipse">
            <a:avLst/>
          </a:prstGeom>
          <a:noFill/>
          <a:ln>
            <a:gradFill flip="none" rotWithShape="1">
              <a:gsLst>
                <a:gs pos="13000">
                  <a:schemeClr val="accent1">
                    <a:alpha val="0"/>
                  </a:schemeClr>
                </a:gs>
                <a:gs pos="100000">
                  <a:schemeClr val="accent1"/>
                </a:gs>
              </a:gsLst>
              <a:lin ang="5400000" scaled="1"/>
            </a:grad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9" name="Freeform 67"/>
          <p:cNvSpPr/>
          <p:nvPr/>
        </p:nvSpPr>
        <p:spPr bwMode="auto">
          <a:xfrm flipH="1" flipV="1">
            <a:off x="3158379" y="1289955"/>
            <a:ext cx="797796" cy="802688"/>
          </a:xfrm>
          <a:prstGeom prst="ellipse">
            <a:avLst/>
          </a:prstGeom>
          <a:noFill/>
          <a:ln>
            <a:gradFill>
              <a:gsLst>
                <a:gs pos="0">
                  <a:schemeClr val="accent1"/>
                </a:gs>
                <a:gs pos="100000">
                  <a:schemeClr val="accent1">
                    <a:alpha val="0"/>
                  </a:schemeClr>
                </a:gs>
              </a:gsLst>
              <a:lin ang="5400000" scaled="1"/>
            </a:grad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0" name="Freeform 68"/>
          <p:cNvSpPr/>
          <p:nvPr/>
        </p:nvSpPr>
        <p:spPr bwMode="auto">
          <a:xfrm flipH="1" flipV="1">
            <a:off x="3266873" y="1400895"/>
            <a:ext cx="580808" cy="580808"/>
          </a:xfrm>
          <a:prstGeom prst="ellipse">
            <a:avLst/>
          </a:prstGeom>
          <a:noFill/>
          <a:ln>
            <a:gradFill flip="none" rotWithShape="1">
              <a:gsLst>
                <a:gs pos="13000">
                  <a:schemeClr val="accent1">
                    <a:alpha val="0"/>
                  </a:schemeClr>
                </a:gs>
                <a:gs pos="100000">
                  <a:schemeClr val="accent1"/>
                </a:gs>
              </a:gsLst>
              <a:lin ang="5400000" scaled="1"/>
            </a:grad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1" name="任意多边形: 形状 140"/>
          <p:cNvSpPr/>
          <p:nvPr/>
        </p:nvSpPr>
        <p:spPr>
          <a:xfrm flipH="1" flipV="1">
            <a:off x="4020769" y="5034871"/>
            <a:ext cx="1041400" cy="589280"/>
          </a:xfrm>
          <a:custGeom>
            <a:avLst/>
            <a:gdLst>
              <a:gd name="connsiteX0" fmla="*/ 0 w 1041400"/>
              <a:gd name="connsiteY0" fmla="*/ 589280 h 589280"/>
              <a:gd name="connsiteX1" fmla="*/ 264160 w 1041400"/>
              <a:gd name="connsiteY1" fmla="*/ 0 h 589280"/>
              <a:gd name="connsiteX2" fmla="*/ 1041400 w 1041400"/>
              <a:gd name="connsiteY2" fmla="*/ 0 h 589280"/>
            </a:gdLst>
            <a:ahLst/>
            <a:cxnLst>
              <a:cxn ang="0">
                <a:pos x="connsiteX0" y="connsiteY0"/>
              </a:cxn>
              <a:cxn ang="0">
                <a:pos x="connsiteX1" y="connsiteY1"/>
              </a:cxn>
              <a:cxn ang="0">
                <a:pos x="connsiteX2" y="connsiteY2"/>
              </a:cxn>
            </a:cxnLst>
            <a:rect l="l" t="t" r="r" b="b"/>
            <a:pathLst>
              <a:path w="1041400" h="589280">
                <a:moveTo>
                  <a:pt x="0" y="589280"/>
                </a:moveTo>
                <a:lnTo>
                  <a:pt x="264160" y="0"/>
                </a:lnTo>
                <a:lnTo>
                  <a:pt x="1041400" y="0"/>
                </a:lnTo>
              </a:path>
            </a:pathLst>
          </a:custGeom>
          <a:noFill/>
          <a:ln w="31750" cap="rnd">
            <a:gradFill flip="none" rotWithShape="1">
              <a:gsLst>
                <a:gs pos="0">
                  <a:schemeClr val="accent1">
                    <a:alpha val="0"/>
                  </a:schemeClr>
                </a:gs>
                <a:gs pos="100000">
                  <a:schemeClr val="accent1"/>
                </a:gs>
              </a:gsLst>
              <a:lin ang="189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p>
        </p:txBody>
      </p:sp>
      <p:sp>
        <p:nvSpPr>
          <p:cNvPr id="137" name="Freeform 61"/>
          <p:cNvSpPr/>
          <p:nvPr/>
        </p:nvSpPr>
        <p:spPr bwMode="auto">
          <a:xfrm flipH="1">
            <a:off x="2247094" y="2810402"/>
            <a:ext cx="797796" cy="801058"/>
          </a:xfrm>
          <a:prstGeom prst="ellipse">
            <a:avLst/>
          </a:prstGeom>
          <a:noFill/>
          <a:ln>
            <a:gradFill>
              <a:gsLst>
                <a:gs pos="0">
                  <a:schemeClr val="accent1"/>
                </a:gs>
                <a:gs pos="100000">
                  <a:schemeClr val="accent1">
                    <a:alpha val="0"/>
                  </a:schemeClr>
                </a:gs>
              </a:gsLst>
              <a:lin ang="5400000" scaled="1"/>
            </a:grad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8" name="Freeform 62"/>
          <p:cNvSpPr/>
          <p:nvPr/>
        </p:nvSpPr>
        <p:spPr bwMode="auto">
          <a:xfrm flipH="1">
            <a:off x="2355588" y="2918080"/>
            <a:ext cx="580808" cy="585702"/>
          </a:xfrm>
          <a:prstGeom prst="ellipse">
            <a:avLst/>
          </a:prstGeom>
          <a:noFill/>
          <a:ln>
            <a:gradFill flip="none" rotWithShape="1">
              <a:gsLst>
                <a:gs pos="13000">
                  <a:schemeClr val="accent1">
                    <a:alpha val="0"/>
                  </a:schemeClr>
                </a:gs>
                <a:gs pos="100000">
                  <a:schemeClr val="accent1"/>
                </a:gs>
              </a:gsLst>
              <a:lin ang="5400000" scaled="1"/>
            </a:grad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2" name="任意多边形: 形状 141"/>
          <p:cNvSpPr/>
          <p:nvPr/>
        </p:nvSpPr>
        <p:spPr>
          <a:xfrm flipH="1">
            <a:off x="3164719" y="3222195"/>
            <a:ext cx="1381125" cy="609600"/>
          </a:xfrm>
          <a:custGeom>
            <a:avLst/>
            <a:gdLst>
              <a:gd name="connsiteX0" fmla="*/ 1381125 w 1381125"/>
              <a:gd name="connsiteY0" fmla="*/ 0 h 609600"/>
              <a:gd name="connsiteX1" fmla="*/ 609600 w 1381125"/>
              <a:gd name="connsiteY1" fmla="*/ 0 h 609600"/>
              <a:gd name="connsiteX2" fmla="*/ 0 w 1381125"/>
              <a:gd name="connsiteY2" fmla="*/ 609600 h 609600"/>
            </a:gdLst>
            <a:ahLst/>
            <a:cxnLst>
              <a:cxn ang="0">
                <a:pos x="connsiteX0" y="connsiteY0"/>
              </a:cxn>
              <a:cxn ang="0">
                <a:pos x="connsiteX1" y="connsiteY1"/>
              </a:cxn>
              <a:cxn ang="0">
                <a:pos x="connsiteX2" y="connsiteY2"/>
              </a:cxn>
            </a:cxnLst>
            <a:rect l="l" t="t" r="r" b="b"/>
            <a:pathLst>
              <a:path w="1381125" h="609600">
                <a:moveTo>
                  <a:pt x="1381125" y="0"/>
                </a:moveTo>
                <a:lnTo>
                  <a:pt x="609600" y="0"/>
                </a:lnTo>
                <a:lnTo>
                  <a:pt x="0" y="609600"/>
                </a:lnTo>
              </a:path>
            </a:pathLst>
          </a:custGeom>
          <a:noFill/>
          <a:ln w="31750" cap="rnd">
            <a:gradFill flip="none" rotWithShape="1">
              <a:gsLst>
                <a:gs pos="0">
                  <a:schemeClr val="accent1">
                    <a:alpha val="0"/>
                  </a:schemeClr>
                </a:gs>
                <a:gs pos="100000">
                  <a:schemeClr val="accent1"/>
                </a:gs>
              </a:gsLst>
              <a:lin ang="189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p>
        </p:txBody>
      </p:sp>
      <p:sp>
        <p:nvSpPr>
          <p:cNvPr id="143" name="任意多边形: 形状 142"/>
          <p:cNvSpPr/>
          <p:nvPr/>
        </p:nvSpPr>
        <p:spPr>
          <a:xfrm flipH="1" flipV="1">
            <a:off x="4085751" y="1700532"/>
            <a:ext cx="1046922" cy="746539"/>
          </a:xfrm>
          <a:custGeom>
            <a:avLst/>
            <a:gdLst>
              <a:gd name="connsiteX0" fmla="*/ 1046922 w 1046922"/>
              <a:gd name="connsiteY0" fmla="*/ 746539 h 746539"/>
              <a:gd name="connsiteX1" fmla="*/ 472661 w 1046922"/>
              <a:gd name="connsiteY1" fmla="*/ 746539 h 746539"/>
              <a:gd name="connsiteX2" fmla="*/ 0 w 1046922"/>
              <a:gd name="connsiteY2" fmla="*/ 0 h 746539"/>
            </a:gdLst>
            <a:ahLst/>
            <a:cxnLst>
              <a:cxn ang="0">
                <a:pos x="connsiteX0" y="connsiteY0"/>
              </a:cxn>
              <a:cxn ang="0">
                <a:pos x="connsiteX1" y="connsiteY1"/>
              </a:cxn>
              <a:cxn ang="0">
                <a:pos x="connsiteX2" y="connsiteY2"/>
              </a:cxn>
            </a:cxnLst>
            <a:rect l="l" t="t" r="r" b="b"/>
            <a:pathLst>
              <a:path w="1046922" h="746539">
                <a:moveTo>
                  <a:pt x="1046922" y="746539"/>
                </a:moveTo>
                <a:lnTo>
                  <a:pt x="472661" y="746539"/>
                </a:lnTo>
                <a:lnTo>
                  <a:pt x="0" y="0"/>
                </a:lnTo>
              </a:path>
            </a:pathLst>
          </a:custGeom>
          <a:noFill/>
          <a:ln w="31750" cap="rnd">
            <a:gradFill flip="none" rotWithShape="1">
              <a:gsLst>
                <a:gs pos="0">
                  <a:schemeClr val="accent1">
                    <a:alpha val="0"/>
                  </a:schemeClr>
                </a:gs>
                <a:gs pos="100000">
                  <a:schemeClr val="accent1"/>
                </a:gs>
              </a:gsLst>
              <a:lin ang="27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p>
        </p:txBody>
      </p:sp>
      <p:cxnSp>
        <p:nvCxnSpPr>
          <p:cNvPr id="2095" name="直接连接符 2094"/>
          <p:cNvCxnSpPr/>
          <p:nvPr/>
        </p:nvCxnSpPr>
        <p:spPr>
          <a:xfrm>
            <a:off x="7508777" y="1732199"/>
            <a:ext cx="393479" cy="0"/>
          </a:xfrm>
          <a:prstGeom prst="line">
            <a:avLst/>
          </a:prstGeom>
          <a:noFill/>
          <a:ln w="12700" cap="rnd">
            <a:gradFill flip="none" rotWithShape="1">
              <a:gsLst>
                <a:gs pos="0">
                  <a:schemeClr val="accent1">
                    <a:alpha val="0"/>
                  </a:schemeClr>
                </a:gs>
                <a:gs pos="100000">
                  <a:schemeClr val="accent1">
                    <a:alpha val="20000"/>
                  </a:schemeClr>
                </a:gs>
              </a:gsLst>
              <a:lin ang="0" scaled="1"/>
            </a:gradFill>
            <a:round/>
          </a:ln>
        </p:spPr>
        <p:style>
          <a:lnRef idx="2">
            <a:schemeClr val="accent1">
              <a:shade val="50000"/>
            </a:schemeClr>
          </a:lnRef>
          <a:fillRef idx="1">
            <a:schemeClr val="accent1"/>
          </a:fillRef>
          <a:effectRef idx="0">
            <a:schemeClr val="accent1"/>
          </a:effectRef>
          <a:fontRef idx="minor">
            <a:schemeClr val="lt1"/>
          </a:fontRef>
        </p:style>
      </p:cxnSp>
      <p:cxnSp>
        <p:nvCxnSpPr>
          <p:cNvPr id="184" name="直接连接符 183"/>
          <p:cNvCxnSpPr/>
          <p:nvPr/>
        </p:nvCxnSpPr>
        <p:spPr>
          <a:xfrm>
            <a:off x="7348320" y="1889899"/>
            <a:ext cx="393479" cy="0"/>
          </a:xfrm>
          <a:prstGeom prst="line">
            <a:avLst/>
          </a:prstGeom>
          <a:noFill/>
          <a:ln w="12700" cap="rnd">
            <a:gradFill flip="none" rotWithShape="1">
              <a:gsLst>
                <a:gs pos="0">
                  <a:schemeClr val="accent1">
                    <a:alpha val="0"/>
                  </a:schemeClr>
                </a:gs>
                <a:gs pos="100000">
                  <a:schemeClr val="accent1">
                    <a:alpha val="50000"/>
                  </a:schemeClr>
                </a:gs>
              </a:gsLst>
              <a:lin ang="0" scaled="1"/>
            </a:gradFill>
            <a:round/>
          </a:ln>
        </p:spPr>
        <p:style>
          <a:lnRef idx="2">
            <a:schemeClr val="accent1">
              <a:shade val="50000"/>
            </a:schemeClr>
          </a:lnRef>
          <a:fillRef idx="1">
            <a:schemeClr val="accent1"/>
          </a:fillRef>
          <a:effectRef idx="0">
            <a:schemeClr val="accent1"/>
          </a:effectRef>
          <a:fontRef idx="minor">
            <a:schemeClr val="lt1"/>
          </a:fontRef>
        </p:style>
      </p:cxnSp>
      <p:cxnSp>
        <p:nvCxnSpPr>
          <p:cNvPr id="185" name="直接连接符 184"/>
          <p:cNvCxnSpPr/>
          <p:nvPr/>
        </p:nvCxnSpPr>
        <p:spPr>
          <a:xfrm>
            <a:off x="8303747" y="3688957"/>
            <a:ext cx="393479" cy="0"/>
          </a:xfrm>
          <a:prstGeom prst="line">
            <a:avLst/>
          </a:prstGeom>
          <a:noFill/>
          <a:ln w="12700" cap="rnd">
            <a:gradFill flip="none" rotWithShape="1">
              <a:gsLst>
                <a:gs pos="0">
                  <a:schemeClr val="accent1">
                    <a:alpha val="0"/>
                  </a:schemeClr>
                </a:gs>
                <a:gs pos="100000">
                  <a:schemeClr val="accent1">
                    <a:alpha val="20000"/>
                  </a:schemeClr>
                </a:gs>
              </a:gsLst>
              <a:lin ang="0" scaled="1"/>
            </a:gradFill>
            <a:round/>
          </a:ln>
        </p:spPr>
        <p:style>
          <a:lnRef idx="2">
            <a:schemeClr val="accent1">
              <a:shade val="50000"/>
            </a:schemeClr>
          </a:lnRef>
          <a:fillRef idx="1">
            <a:schemeClr val="accent1"/>
          </a:fillRef>
          <a:effectRef idx="0">
            <a:schemeClr val="accent1"/>
          </a:effectRef>
          <a:fontRef idx="minor">
            <a:schemeClr val="lt1"/>
          </a:fontRef>
        </p:style>
      </p:cxnSp>
      <p:cxnSp>
        <p:nvCxnSpPr>
          <p:cNvPr id="186" name="直接连接符 185"/>
          <p:cNvCxnSpPr/>
          <p:nvPr/>
        </p:nvCxnSpPr>
        <p:spPr>
          <a:xfrm>
            <a:off x="8500486" y="3846657"/>
            <a:ext cx="393479" cy="0"/>
          </a:xfrm>
          <a:prstGeom prst="line">
            <a:avLst/>
          </a:prstGeom>
          <a:noFill/>
          <a:ln w="12700" cap="rnd">
            <a:gradFill flip="none" rotWithShape="1">
              <a:gsLst>
                <a:gs pos="0">
                  <a:schemeClr val="accent1">
                    <a:alpha val="0"/>
                  </a:schemeClr>
                </a:gs>
                <a:gs pos="100000">
                  <a:schemeClr val="accent1">
                    <a:alpha val="50000"/>
                  </a:schemeClr>
                </a:gs>
              </a:gsLst>
              <a:lin ang="0" scaled="1"/>
            </a:gradFill>
            <a:round/>
          </a:ln>
        </p:spPr>
        <p:style>
          <a:lnRef idx="2">
            <a:schemeClr val="accent1">
              <a:shade val="50000"/>
            </a:schemeClr>
          </a:lnRef>
          <a:fillRef idx="1">
            <a:schemeClr val="accent1"/>
          </a:fillRef>
          <a:effectRef idx="0">
            <a:schemeClr val="accent1"/>
          </a:effectRef>
          <a:fontRef idx="minor">
            <a:schemeClr val="lt1"/>
          </a:fontRef>
        </p:style>
      </p:cxnSp>
      <p:cxnSp>
        <p:nvCxnSpPr>
          <p:cNvPr id="188" name="直接连接符 187"/>
          <p:cNvCxnSpPr/>
          <p:nvPr/>
        </p:nvCxnSpPr>
        <p:spPr>
          <a:xfrm>
            <a:off x="7362090" y="5911638"/>
            <a:ext cx="393479" cy="0"/>
          </a:xfrm>
          <a:prstGeom prst="line">
            <a:avLst/>
          </a:prstGeom>
          <a:noFill/>
          <a:ln w="12700" cap="rnd">
            <a:gradFill flip="none" rotWithShape="1">
              <a:gsLst>
                <a:gs pos="0">
                  <a:schemeClr val="accent1">
                    <a:alpha val="0"/>
                  </a:schemeClr>
                </a:gs>
                <a:gs pos="100000">
                  <a:schemeClr val="accent1">
                    <a:alpha val="20000"/>
                  </a:schemeClr>
                </a:gs>
              </a:gsLst>
              <a:lin ang="0" scaled="1"/>
            </a:gradFill>
            <a:round/>
          </a:ln>
        </p:spPr>
        <p:style>
          <a:lnRef idx="2">
            <a:schemeClr val="accent1">
              <a:shade val="50000"/>
            </a:schemeClr>
          </a:lnRef>
          <a:fillRef idx="1">
            <a:schemeClr val="accent1"/>
          </a:fillRef>
          <a:effectRef idx="0">
            <a:schemeClr val="accent1"/>
          </a:effectRef>
          <a:fontRef idx="minor">
            <a:schemeClr val="lt1"/>
          </a:fontRef>
        </p:style>
      </p:cxnSp>
      <p:cxnSp>
        <p:nvCxnSpPr>
          <p:cNvPr id="189" name="直接连接符 188"/>
          <p:cNvCxnSpPr/>
          <p:nvPr/>
        </p:nvCxnSpPr>
        <p:spPr>
          <a:xfrm>
            <a:off x="7250290" y="6069338"/>
            <a:ext cx="393479" cy="0"/>
          </a:xfrm>
          <a:prstGeom prst="line">
            <a:avLst/>
          </a:prstGeom>
          <a:noFill/>
          <a:ln w="12700" cap="rnd">
            <a:gradFill flip="none" rotWithShape="1">
              <a:gsLst>
                <a:gs pos="0">
                  <a:schemeClr val="accent1">
                    <a:alpha val="0"/>
                  </a:schemeClr>
                </a:gs>
                <a:gs pos="100000">
                  <a:schemeClr val="accent1">
                    <a:alpha val="50000"/>
                  </a:schemeClr>
                </a:gs>
              </a:gsLst>
              <a:lin ang="0" scaled="1"/>
            </a:gradFill>
            <a:round/>
          </a:ln>
        </p:spPr>
        <p:style>
          <a:lnRef idx="2">
            <a:schemeClr val="accent1">
              <a:shade val="50000"/>
            </a:schemeClr>
          </a:lnRef>
          <a:fillRef idx="1">
            <a:schemeClr val="accent1"/>
          </a:fillRef>
          <a:effectRef idx="0">
            <a:schemeClr val="accent1"/>
          </a:effectRef>
          <a:fontRef idx="minor">
            <a:schemeClr val="lt1"/>
          </a:fontRef>
        </p:style>
      </p:cxnSp>
      <p:grpSp>
        <p:nvGrpSpPr>
          <p:cNvPr id="2099" name="组合 2098"/>
          <p:cNvGrpSpPr/>
          <p:nvPr/>
        </p:nvGrpSpPr>
        <p:grpSpPr>
          <a:xfrm>
            <a:off x="4085751" y="5542736"/>
            <a:ext cx="590218" cy="157700"/>
            <a:chOff x="4082674" y="5213872"/>
            <a:chExt cx="590218" cy="157700"/>
          </a:xfrm>
        </p:grpSpPr>
        <p:cxnSp>
          <p:nvCxnSpPr>
            <p:cNvPr id="190" name="直接连接符 189"/>
            <p:cNvCxnSpPr/>
            <p:nvPr/>
          </p:nvCxnSpPr>
          <p:spPr>
            <a:xfrm flipH="1">
              <a:off x="4279413" y="5213872"/>
              <a:ext cx="393479" cy="0"/>
            </a:xfrm>
            <a:prstGeom prst="line">
              <a:avLst/>
            </a:prstGeom>
            <a:noFill/>
            <a:ln w="12700" cap="rnd">
              <a:gradFill flip="none" rotWithShape="1">
                <a:gsLst>
                  <a:gs pos="0">
                    <a:schemeClr val="accent1">
                      <a:alpha val="0"/>
                    </a:schemeClr>
                  </a:gs>
                  <a:gs pos="100000">
                    <a:schemeClr val="accent1">
                      <a:alpha val="20000"/>
                    </a:schemeClr>
                  </a:gs>
                </a:gsLst>
                <a:lin ang="0" scaled="1"/>
              </a:gradFill>
              <a:round/>
            </a:ln>
          </p:spPr>
          <p:style>
            <a:lnRef idx="2">
              <a:schemeClr val="accent1">
                <a:shade val="50000"/>
              </a:schemeClr>
            </a:lnRef>
            <a:fillRef idx="1">
              <a:schemeClr val="accent1"/>
            </a:fillRef>
            <a:effectRef idx="0">
              <a:schemeClr val="accent1"/>
            </a:effectRef>
            <a:fontRef idx="minor">
              <a:schemeClr val="lt1"/>
            </a:fontRef>
          </p:style>
        </p:cxnSp>
        <p:cxnSp>
          <p:nvCxnSpPr>
            <p:cNvPr id="191" name="直接连接符 190"/>
            <p:cNvCxnSpPr/>
            <p:nvPr/>
          </p:nvCxnSpPr>
          <p:spPr>
            <a:xfrm flipH="1">
              <a:off x="4082674" y="5371572"/>
              <a:ext cx="393479" cy="0"/>
            </a:xfrm>
            <a:prstGeom prst="line">
              <a:avLst/>
            </a:prstGeom>
            <a:noFill/>
            <a:ln w="12700" cap="rnd">
              <a:gradFill flip="none" rotWithShape="1">
                <a:gsLst>
                  <a:gs pos="0">
                    <a:schemeClr val="accent1">
                      <a:alpha val="0"/>
                    </a:schemeClr>
                  </a:gs>
                  <a:gs pos="100000">
                    <a:schemeClr val="accent1">
                      <a:alpha val="50000"/>
                    </a:schemeClr>
                  </a:gs>
                </a:gsLst>
                <a:lin ang="0" scaled="1"/>
              </a:gra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2100" name="组合 2099"/>
          <p:cNvGrpSpPr/>
          <p:nvPr/>
        </p:nvGrpSpPr>
        <p:grpSpPr>
          <a:xfrm>
            <a:off x="3233458" y="3151697"/>
            <a:ext cx="707509" cy="159675"/>
            <a:chOff x="3230381" y="2822833"/>
            <a:chExt cx="707509" cy="159675"/>
          </a:xfrm>
        </p:grpSpPr>
        <p:cxnSp>
          <p:nvCxnSpPr>
            <p:cNvPr id="195" name="直接连接符 194"/>
            <p:cNvCxnSpPr/>
            <p:nvPr/>
          </p:nvCxnSpPr>
          <p:spPr>
            <a:xfrm flipH="1">
              <a:off x="3230381" y="2822833"/>
              <a:ext cx="393479" cy="0"/>
            </a:xfrm>
            <a:prstGeom prst="line">
              <a:avLst/>
            </a:prstGeom>
            <a:noFill/>
            <a:ln w="12700" cap="rnd">
              <a:gradFill flip="none" rotWithShape="1">
                <a:gsLst>
                  <a:gs pos="0">
                    <a:schemeClr val="accent1">
                      <a:alpha val="0"/>
                    </a:schemeClr>
                  </a:gs>
                  <a:gs pos="100000">
                    <a:schemeClr val="accent1">
                      <a:alpha val="20000"/>
                    </a:schemeClr>
                  </a:gs>
                </a:gsLst>
                <a:lin ang="0" scaled="1"/>
              </a:gradFill>
              <a:round/>
            </a:ln>
          </p:spPr>
          <p:style>
            <a:lnRef idx="2">
              <a:schemeClr val="accent1">
                <a:shade val="50000"/>
              </a:schemeClr>
            </a:lnRef>
            <a:fillRef idx="1">
              <a:schemeClr val="accent1"/>
            </a:fillRef>
            <a:effectRef idx="0">
              <a:schemeClr val="accent1"/>
            </a:effectRef>
            <a:fontRef idx="minor">
              <a:schemeClr val="lt1"/>
            </a:fontRef>
          </p:style>
        </p:cxnSp>
        <p:cxnSp>
          <p:nvCxnSpPr>
            <p:cNvPr id="196" name="直接连接符 195"/>
            <p:cNvCxnSpPr/>
            <p:nvPr/>
          </p:nvCxnSpPr>
          <p:spPr>
            <a:xfrm flipH="1">
              <a:off x="3544411" y="2982508"/>
              <a:ext cx="393479" cy="0"/>
            </a:xfrm>
            <a:prstGeom prst="line">
              <a:avLst/>
            </a:prstGeom>
            <a:noFill/>
            <a:ln w="12700" cap="rnd">
              <a:gradFill flip="none" rotWithShape="1">
                <a:gsLst>
                  <a:gs pos="0">
                    <a:schemeClr val="accent1">
                      <a:alpha val="0"/>
                    </a:schemeClr>
                  </a:gs>
                  <a:gs pos="100000">
                    <a:schemeClr val="accent1">
                      <a:alpha val="50000"/>
                    </a:schemeClr>
                  </a:gs>
                </a:gsLst>
                <a:lin ang="0" scaled="1"/>
              </a:gra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99" name="直接连接符 198"/>
          <p:cNvCxnSpPr/>
          <p:nvPr/>
        </p:nvCxnSpPr>
        <p:spPr>
          <a:xfrm flipH="1">
            <a:off x="4328862" y="1617841"/>
            <a:ext cx="393479" cy="0"/>
          </a:xfrm>
          <a:prstGeom prst="line">
            <a:avLst/>
          </a:prstGeom>
          <a:noFill/>
          <a:ln w="12700" cap="rnd">
            <a:gradFill flip="none" rotWithShape="1">
              <a:gsLst>
                <a:gs pos="0">
                  <a:schemeClr val="accent1">
                    <a:alpha val="0"/>
                  </a:schemeClr>
                </a:gs>
                <a:gs pos="100000">
                  <a:schemeClr val="accent1">
                    <a:alpha val="20000"/>
                  </a:schemeClr>
                </a:gs>
              </a:gsLst>
              <a:lin ang="0" scaled="1"/>
            </a:gradFill>
            <a:round/>
          </a:ln>
        </p:spPr>
        <p:style>
          <a:lnRef idx="2">
            <a:schemeClr val="accent1">
              <a:shade val="50000"/>
            </a:schemeClr>
          </a:lnRef>
          <a:fillRef idx="1">
            <a:schemeClr val="accent1"/>
          </a:fillRef>
          <a:effectRef idx="0">
            <a:schemeClr val="accent1"/>
          </a:effectRef>
          <a:fontRef idx="minor">
            <a:schemeClr val="lt1"/>
          </a:fontRef>
        </p:style>
      </p:cxnSp>
      <p:cxnSp>
        <p:nvCxnSpPr>
          <p:cNvPr id="200" name="直接连接符 199"/>
          <p:cNvCxnSpPr/>
          <p:nvPr/>
        </p:nvCxnSpPr>
        <p:spPr>
          <a:xfrm flipH="1">
            <a:off x="4127860" y="1777516"/>
            <a:ext cx="393479" cy="0"/>
          </a:xfrm>
          <a:prstGeom prst="line">
            <a:avLst/>
          </a:prstGeom>
          <a:noFill/>
          <a:ln w="12700" cap="rnd">
            <a:gradFill flip="none" rotWithShape="1">
              <a:gsLst>
                <a:gs pos="0">
                  <a:schemeClr val="accent1">
                    <a:alpha val="0"/>
                  </a:schemeClr>
                </a:gs>
                <a:gs pos="100000">
                  <a:schemeClr val="accent1">
                    <a:alpha val="50000"/>
                  </a:schemeClr>
                </a:gs>
              </a:gsLst>
              <a:lin ang="0" scaled="1"/>
            </a:gradFill>
            <a:round/>
          </a:ln>
        </p:spPr>
        <p:style>
          <a:lnRef idx="2">
            <a:schemeClr val="accent1">
              <a:shade val="50000"/>
            </a:schemeClr>
          </a:lnRef>
          <a:fillRef idx="1">
            <a:schemeClr val="accent1"/>
          </a:fillRef>
          <a:effectRef idx="0">
            <a:schemeClr val="accent1"/>
          </a:effectRef>
          <a:fontRef idx="minor">
            <a:schemeClr val="lt1"/>
          </a:fontRef>
        </p:style>
      </p:cxnSp>
      <p:sp>
        <p:nvSpPr>
          <p:cNvPr id="2" name="Text1"/>
          <p:cNvSpPr txBox="1"/>
          <p:nvPr>
            <p:custDataLst>
              <p:tags r:id="rId2"/>
            </p:custDataLst>
          </p:nvPr>
        </p:nvSpPr>
        <p:spPr>
          <a:xfrm>
            <a:off x="781869" y="340571"/>
            <a:ext cx="8076381" cy="584775"/>
          </a:xfrm>
          <a:prstGeom prst="rect">
            <a:avLst/>
          </a:prstGeom>
          <a:noFill/>
        </p:spPr>
        <p:txBody>
          <a:bodyPr wrap="square" rtlCol="0" anchor="ctr" anchorCtr="0">
            <a:normAutofit fontScale="9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ct val="0"/>
              </a:spcBef>
              <a:spcAft>
                <a:spcPct val="0"/>
              </a:spcAft>
              <a:buClrTx/>
              <a:buSzTx/>
              <a:buFontTx/>
              <a:buNone/>
              <a:defRPr/>
            </a:pPr>
            <a:r>
              <a:rPr lang="en-US" altLang="zh-CN" sz="3200" b="1" noProof="0">
                <a:ln>
                  <a:noFill/>
                </a:ln>
                <a:solidFill>
                  <a:schemeClr val="accent1"/>
                </a:solidFill>
                <a:effectLst/>
                <a:uLnTx/>
                <a:uFillTx/>
                <a:latin typeface="思源黑体 CN" panose="020B0500000000000000" pitchFamily="34" charset="-122"/>
                <a:ea typeface="思源黑体 CN" panose="020B0500000000000000" pitchFamily="34" charset="-122"/>
                <a:cs typeface="微软雅黑" panose="020B0503020204020204" charset="-122"/>
                <a:sym typeface="思源黑体 CN" panose="020B0500000000000000" pitchFamily="34" charset="-122"/>
              </a:rPr>
              <a:t>锻炼不宜过量</a:t>
            </a:r>
            <a:endParaRPr lang="en-US" altLang="zh-CN" sz="3200" b="1" noProof="0">
              <a:ln>
                <a:noFill/>
              </a:ln>
              <a:solidFill>
                <a:schemeClr val="accent1"/>
              </a:solidFill>
              <a:effectLst/>
              <a:uLnTx/>
              <a:uFillTx/>
              <a:latin typeface="思源黑体 CN" panose="020B0500000000000000" pitchFamily="34" charset="-122"/>
              <a:ea typeface="思源黑体 CN" panose="020B0500000000000000" pitchFamily="34" charset="-122"/>
              <a:cs typeface="微软雅黑" panose="020B0503020204020204" charset="-122"/>
              <a:sym typeface="思源黑体 CN" panose="020B0500000000000000" pitchFamily="34" charset="-122"/>
            </a:endParaRPr>
          </a:p>
        </p:txBody>
      </p:sp>
      <p:sp>
        <p:nvSpPr>
          <p:cNvPr id="3" name="Shape1"/>
          <p:cNvSpPr>
            <a:spLocks noChangeAspect="1"/>
          </p:cNvSpPr>
          <p:nvPr/>
        </p:nvSpPr>
        <p:spPr>
          <a:xfrm>
            <a:off x="5663729" y="3313933"/>
            <a:ext cx="864542" cy="847124"/>
          </a:xfrm>
          <a:custGeom>
            <a:avLst/>
            <a:gdLst>
              <a:gd name="connsiteX0" fmla="*/ 1376243 w 1512887"/>
              <a:gd name="connsiteY0" fmla="*/ 993974 h 1482407"/>
              <a:gd name="connsiteX1" fmla="*/ 1495901 w 1512887"/>
              <a:gd name="connsiteY1" fmla="*/ 1060490 h 1482407"/>
              <a:gd name="connsiteX2" fmla="*/ 756444 w 1512887"/>
              <a:gd name="connsiteY2" fmla="*/ 1482408 h 1482407"/>
              <a:gd name="connsiteX3" fmla="*/ 4167 w 1512887"/>
              <a:gd name="connsiteY3" fmla="*/ 1060490 h 1482407"/>
              <a:gd name="connsiteX4" fmla="*/ 124698 w 1512887"/>
              <a:gd name="connsiteY4" fmla="*/ 993974 h 1482407"/>
              <a:gd name="connsiteX5" fmla="*/ 756404 w 1512887"/>
              <a:gd name="connsiteY5" fmla="*/ 1344970 h 1482407"/>
              <a:gd name="connsiteX6" fmla="*/ 1376243 w 1512887"/>
              <a:gd name="connsiteY6" fmla="*/ 993974 h 1482407"/>
              <a:gd name="connsiteX7" fmla="*/ 1376243 w 1512887"/>
              <a:gd name="connsiteY7" fmla="*/ 676473 h 1482407"/>
              <a:gd name="connsiteX8" fmla="*/ 1495901 w 1512887"/>
              <a:gd name="connsiteY8" fmla="*/ 742990 h 1482407"/>
              <a:gd name="connsiteX9" fmla="*/ 756444 w 1512887"/>
              <a:gd name="connsiteY9" fmla="*/ 1164908 h 1482407"/>
              <a:gd name="connsiteX10" fmla="*/ 4167 w 1512887"/>
              <a:gd name="connsiteY10" fmla="*/ 742990 h 1482407"/>
              <a:gd name="connsiteX11" fmla="*/ 124698 w 1512887"/>
              <a:gd name="connsiteY11" fmla="*/ 676473 h 1482407"/>
              <a:gd name="connsiteX12" fmla="*/ 756404 w 1512887"/>
              <a:gd name="connsiteY12" fmla="*/ 1027470 h 1482407"/>
              <a:gd name="connsiteX13" fmla="*/ 1376243 w 1512887"/>
              <a:gd name="connsiteY13" fmla="*/ 676473 h 1482407"/>
              <a:gd name="connsiteX14" fmla="*/ 756444 w 1512887"/>
              <a:gd name="connsiteY14" fmla="*/ 40 h 1482407"/>
              <a:gd name="connsiteX15" fmla="*/ 1512888 w 1512887"/>
              <a:gd name="connsiteY15" fmla="*/ 425490 h 1482407"/>
              <a:gd name="connsiteX16" fmla="*/ 756444 w 1512887"/>
              <a:gd name="connsiteY16" fmla="*/ 850979 h 1482407"/>
              <a:gd name="connsiteX17" fmla="*/ 0 w 1512887"/>
              <a:gd name="connsiteY17" fmla="*/ 425490 h 1482407"/>
              <a:gd name="connsiteX18" fmla="*/ 756444 w 1512887"/>
              <a:gd name="connsiteY18" fmla="*/ 0 h 1482407"/>
              <a:gd name="connsiteX19" fmla="*/ 756444 w 1512887"/>
              <a:gd name="connsiteY19" fmla="*/ 136644 h 1482407"/>
              <a:gd name="connsiteX20" fmla="*/ 242848 w 1512887"/>
              <a:gd name="connsiteY20" fmla="*/ 425490 h 1482407"/>
              <a:gd name="connsiteX21" fmla="*/ 756444 w 1512887"/>
              <a:gd name="connsiteY21" fmla="*/ 714335 h 1482407"/>
              <a:gd name="connsiteX22" fmla="*/ 1270000 w 1512887"/>
              <a:gd name="connsiteY22" fmla="*/ 425490 h 1482407"/>
              <a:gd name="connsiteX23" fmla="*/ 756444 w 1512887"/>
              <a:gd name="connsiteY23" fmla="*/ 136604 h 148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12887" h="1482407">
                <a:moveTo>
                  <a:pt x="1376243" y="993974"/>
                </a:moveTo>
                <a:lnTo>
                  <a:pt x="1495901" y="1060490"/>
                </a:lnTo>
                <a:lnTo>
                  <a:pt x="756444" y="1482408"/>
                </a:lnTo>
                <a:lnTo>
                  <a:pt x="4167" y="1060490"/>
                </a:lnTo>
                <a:lnTo>
                  <a:pt x="124698" y="993974"/>
                </a:lnTo>
                <a:lnTo>
                  <a:pt x="756404" y="1344970"/>
                </a:lnTo>
                <a:lnTo>
                  <a:pt x="1376243" y="993974"/>
                </a:lnTo>
                <a:close/>
                <a:moveTo>
                  <a:pt x="1376243" y="676473"/>
                </a:moveTo>
                <a:lnTo>
                  <a:pt x="1495901" y="742990"/>
                </a:lnTo>
                <a:lnTo>
                  <a:pt x="756444" y="1164908"/>
                </a:lnTo>
                <a:lnTo>
                  <a:pt x="4167" y="742990"/>
                </a:lnTo>
                <a:lnTo>
                  <a:pt x="124698" y="676473"/>
                </a:lnTo>
                <a:lnTo>
                  <a:pt x="756404" y="1027470"/>
                </a:lnTo>
                <a:lnTo>
                  <a:pt x="1376243" y="676473"/>
                </a:lnTo>
                <a:close/>
                <a:moveTo>
                  <a:pt x="756444" y="40"/>
                </a:moveTo>
                <a:lnTo>
                  <a:pt x="1512888" y="425490"/>
                </a:lnTo>
                <a:lnTo>
                  <a:pt x="756444" y="850979"/>
                </a:lnTo>
                <a:lnTo>
                  <a:pt x="0" y="425490"/>
                </a:lnTo>
                <a:lnTo>
                  <a:pt x="756444" y="0"/>
                </a:lnTo>
                <a:close/>
                <a:moveTo>
                  <a:pt x="756444" y="136644"/>
                </a:moveTo>
                <a:lnTo>
                  <a:pt x="242848" y="425490"/>
                </a:lnTo>
                <a:lnTo>
                  <a:pt x="756444" y="714335"/>
                </a:lnTo>
                <a:lnTo>
                  <a:pt x="1270000" y="425490"/>
                </a:lnTo>
                <a:lnTo>
                  <a:pt x="756444" y="136604"/>
                </a:lnTo>
                <a:close/>
              </a:path>
            </a:pathLst>
          </a:custGeom>
          <a:solidFill>
            <a:schemeClr val="tx2"/>
          </a:solidFill>
          <a:ln w="1860" cap="flat">
            <a:noFill/>
            <a:prstDash val="solid"/>
            <a:miter/>
          </a:ln>
        </p:spPr>
        <p:txBody>
          <a:bodyPr wrap="square"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b="1"/>
          </a:p>
        </p:txBody>
      </p:sp>
      <p:sp>
        <p:nvSpPr>
          <p:cNvPr id="5" name="Text2"/>
          <p:cNvSpPr txBox="1"/>
          <p:nvPr/>
        </p:nvSpPr>
        <p:spPr>
          <a:xfrm>
            <a:off x="614360" y="2980575"/>
            <a:ext cx="1569485" cy="424682"/>
          </a:xfrm>
          <a:prstGeom prst="rect">
            <a:avLst/>
          </a:prstGeom>
          <a:noFill/>
        </p:spPr>
        <p:txBody>
          <a:bodyPr wrap="square"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a:ln>
                  <a:noFill/>
                </a:ln>
                <a:effectLst/>
                <a:uLnTx/>
                <a:uFillTx/>
                <a:latin typeface="Roboto Regular"/>
                <a:ea typeface="思源黑体 CN Regular" panose="020B0500000000000000" charset="-122"/>
                <a:cs typeface="+mn-cs"/>
              </a:rPr>
              <a:t> 锻炼时间</a:t>
            </a:r>
            <a:endParaRPr kumimoji="0" lang="zh-CN" altLang="en-US" sz="1800" b="0" i="0" u="none" strike="noStrike" kern="1200" cap="none" spc="0" normalizeH="0" baseline="0" noProof="0">
              <a:ln>
                <a:noFill/>
              </a:ln>
              <a:effectLst/>
              <a:uLnTx/>
              <a:uFillTx/>
              <a:latin typeface="Roboto Regular"/>
              <a:ea typeface="思源黑体 CN Regular" panose="020B0500000000000000" charset="-122"/>
              <a:cs typeface="+mn-cs"/>
            </a:endParaRPr>
          </a:p>
        </p:txBody>
      </p:sp>
      <p:sp>
        <p:nvSpPr>
          <p:cNvPr id="6" name="Text3"/>
          <p:cNvSpPr txBox="1"/>
          <p:nvPr/>
        </p:nvSpPr>
        <p:spPr>
          <a:xfrm>
            <a:off x="1268515" y="1447497"/>
            <a:ext cx="1830661" cy="424682"/>
          </a:xfrm>
          <a:prstGeom prst="rect">
            <a:avLst/>
          </a:prstGeom>
          <a:noFill/>
        </p:spPr>
        <p:txBody>
          <a:bodyPr wrap="square"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a:ln>
                  <a:noFill/>
                </a:ln>
                <a:effectLst/>
                <a:uLnTx/>
                <a:uFillTx/>
                <a:latin typeface="Roboto Regular"/>
                <a:ea typeface="思源黑体 CN Regular" panose="020B0500000000000000" charset="-122"/>
                <a:cs typeface="+mn-cs"/>
              </a:rPr>
              <a:t> 高血压患者</a:t>
            </a:r>
            <a:endParaRPr kumimoji="0" lang="zh-CN" altLang="en-US" sz="1800" b="0" i="0" u="none" strike="noStrike" kern="1200" cap="none" spc="0" normalizeH="0" baseline="0" noProof="0">
              <a:ln>
                <a:noFill/>
              </a:ln>
              <a:effectLst/>
              <a:uLnTx/>
              <a:uFillTx/>
              <a:latin typeface="Roboto Regular"/>
              <a:ea typeface="思源黑体 CN Regular" panose="020B0500000000000000" charset="-122"/>
              <a:cs typeface="+mn-cs"/>
            </a:endParaRPr>
          </a:p>
        </p:txBody>
      </p:sp>
      <p:sp>
        <p:nvSpPr>
          <p:cNvPr id="7" name="Text4"/>
          <p:cNvSpPr txBox="1"/>
          <p:nvPr/>
        </p:nvSpPr>
        <p:spPr>
          <a:xfrm>
            <a:off x="8850379" y="5769016"/>
            <a:ext cx="2247615" cy="424682"/>
          </a:xfrm>
          <a:prstGeom prst="rect">
            <a:avLst/>
          </a:prstGeom>
          <a:noFill/>
        </p:spPr>
        <p:txBody>
          <a:bodyPr wrap="square"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a:ln>
                  <a:noFill/>
                </a:ln>
                <a:effectLst/>
                <a:uLnTx/>
                <a:uFillTx/>
                <a:latin typeface="Roboto Regular"/>
                <a:ea typeface="思源黑体 CN Regular" panose="020B0500000000000000" charset="-122"/>
                <a:cs typeface="+mn-cs"/>
              </a:rPr>
              <a:t> 强度</a:t>
            </a:r>
            <a:endParaRPr kumimoji="0" lang="zh-CN" altLang="en-US" sz="1800" b="0" i="0" u="none" strike="noStrike" kern="1200" cap="none" spc="0" normalizeH="0" baseline="0" noProof="0">
              <a:ln>
                <a:noFill/>
              </a:ln>
              <a:effectLst/>
              <a:uLnTx/>
              <a:uFillTx/>
              <a:latin typeface="Roboto Regular"/>
              <a:ea typeface="思源黑体 CN Regular" panose="020B0500000000000000" charset="-122"/>
              <a:cs typeface="+mn-cs"/>
            </a:endParaRPr>
          </a:p>
        </p:txBody>
      </p:sp>
      <p:sp>
        <p:nvSpPr>
          <p:cNvPr id="8" name="Text5"/>
          <p:cNvSpPr txBox="1"/>
          <p:nvPr/>
        </p:nvSpPr>
        <p:spPr>
          <a:xfrm>
            <a:off x="9021545" y="1557021"/>
            <a:ext cx="2084841" cy="424682"/>
          </a:xfrm>
          <a:prstGeom prst="rect">
            <a:avLst/>
          </a:prstGeom>
          <a:noFill/>
        </p:spPr>
        <p:txBody>
          <a:bodyPr wrap="square"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a:ln>
                  <a:noFill/>
                </a:ln>
                <a:effectLst/>
                <a:uLnTx/>
                <a:uFillTx/>
                <a:latin typeface="Roboto Regular"/>
                <a:ea typeface="思源黑体 CN Regular" panose="020B0500000000000000" charset="-122"/>
                <a:cs typeface="+mn-cs"/>
              </a:rPr>
              <a:t> 适合</a:t>
            </a:r>
            <a:endParaRPr kumimoji="0" lang="zh-CN" altLang="en-US" sz="1800" b="0" i="0" u="none" strike="noStrike" kern="1200" cap="none" spc="0" normalizeH="0" baseline="0" noProof="0">
              <a:ln>
                <a:noFill/>
              </a:ln>
              <a:effectLst/>
              <a:uLnTx/>
              <a:uFillTx/>
              <a:latin typeface="Roboto Regular"/>
              <a:ea typeface="思源黑体 CN Regular" panose="020B0500000000000000" charset="-122"/>
              <a:cs typeface="+mn-cs"/>
            </a:endParaRPr>
          </a:p>
        </p:txBody>
      </p:sp>
      <p:sp>
        <p:nvSpPr>
          <p:cNvPr id="9" name="Text6"/>
          <p:cNvSpPr txBox="1"/>
          <p:nvPr/>
        </p:nvSpPr>
        <p:spPr>
          <a:xfrm>
            <a:off x="1183150" y="5475419"/>
            <a:ext cx="1830661" cy="424682"/>
          </a:xfrm>
          <a:prstGeom prst="rect">
            <a:avLst/>
          </a:prstGeom>
          <a:noFill/>
        </p:spPr>
        <p:txBody>
          <a:bodyPr wrap="square"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a:ln>
                  <a:noFill/>
                </a:ln>
                <a:effectLst/>
                <a:uLnTx/>
                <a:uFillTx/>
                <a:latin typeface="Roboto Regular"/>
                <a:ea typeface="思源黑体 CN Regular" panose="020B0500000000000000" charset="-122"/>
                <a:cs typeface="+mn-cs"/>
              </a:rPr>
              <a:t> 锻炼方式</a:t>
            </a:r>
            <a:endParaRPr kumimoji="0" lang="en-US" altLang="zh-CN" sz="1800" b="0" i="0" u="none" strike="noStrike" kern="1200" cap="none" spc="0" normalizeH="0" baseline="0" noProof="0">
              <a:ln>
                <a:noFill/>
              </a:ln>
              <a:effectLst/>
              <a:uLnTx/>
              <a:uFillTx/>
              <a:latin typeface="Roboto Regular"/>
              <a:ea typeface="思源黑体 CN Regular" panose="020B0500000000000000" charset="-122"/>
              <a:cs typeface="+mn-cs"/>
            </a:endParaRPr>
          </a:p>
        </p:txBody>
      </p:sp>
      <p:sp>
        <p:nvSpPr>
          <p:cNvPr id="10" name="Text7"/>
          <p:cNvSpPr txBox="1"/>
          <p:nvPr/>
        </p:nvSpPr>
        <p:spPr>
          <a:xfrm>
            <a:off x="10047664" y="3472354"/>
            <a:ext cx="1656438" cy="424682"/>
          </a:xfrm>
          <a:prstGeom prst="rect">
            <a:avLst/>
          </a:prstGeom>
          <a:noFill/>
        </p:spPr>
        <p:txBody>
          <a:bodyPr wrap="square"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a:ln>
                  <a:noFill/>
                </a:ln>
                <a:effectLst/>
                <a:uLnTx/>
                <a:uFillTx/>
                <a:latin typeface="Roboto Regular"/>
                <a:ea typeface="思源黑体 CN Regular" panose="020B0500000000000000" charset="-122"/>
                <a:cs typeface="+mn-cs"/>
              </a:rPr>
              <a:t> 血压控制</a:t>
            </a:r>
            <a:endParaRPr kumimoji="0" lang="en-US" altLang="zh-CN" sz="1800" b="0" i="0" u="none" strike="noStrike" kern="1200" cap="none" spc="0" normalizeH="0" baseline="0" noProof="0">
              <a:ln>
                <a:noFill/>
              </a:ln>
              <a:effectLst/>
              <a:uLnTx/>
              <a:uFillTx/>
              <a:latin typeface="Roboto Regular"/>
              <a:ea typeface="思源黑体 CN Regular" panose="020B0500000000000000" charset="-122"/>
              <a:cs typeface="+mn-cs"/>
            </a:endParaRPr>
          </a:p>
        </p:txBody>
      </p:sp>
      <p:sp>
        <p:nvSpPr>
          <p:cNvPr id="11" name="Shape2"/>
          <p:cNvSpPr>
            <a:spLocks noChangeAspect="1"/>
          </p:cNvSpPr>
          <p:nvPr/>
        </p:nvSpPr>
        <p:spPr>
          <a:xfrm>
            <a:off x="2475396" y="3043772"/>
            <a:ext cx="341193" cy="334318"/>
          </a:xfrm>
          <a:custGeom>
            <a:avLst/>
            <a:gdLst>
              <a:gd name="connsiteX0" fmla="*/ 1376243 w 1512887"/>
              <a:gd name="connsiteY0" fmla="*/ 993974 h 1482407"/>
              <a:gd name="connsiteX1" fmla="*/ 1495901 w 1512887"/>
              <a:gd name="connsiteY1" fmla="*/ 1060490 h 1482407"/>
              <a:gd name="connsiteX2" fmla="*/ 756444 w 1512887"/>
              <a:gd name="connsiteY2" fmla="*/ 1482408 h 1482407"/>
              <a:gd name="connsiteX3" fmla="*/ 4167 w 1512887"/>
              <a:gd name="connsiteY3" fmla="*/ 1060490 h 1482407"/>
              <a:gd name="connsiteX4" fmla="*/ 124698 w 1512887"/>
              <a:gd name="connsiteY4" fmla="*/ 993974 h 1482407"/>
              <a:gd name="connsiteX5" fmla="*/ 756404 w 1512887"/>
              <a:gd name="connsiteY5" fmla="*/ 1344970 h 1482407"/>
              <a:gd name="connsiteX6" fmla="*/ 1376243 w 1512887"/>
              <a:gd name="connsiteY6" fmla="*/ 993974 h 1482407"/>
              <a:gd name="connsiteX7" fmla="*/ 1376243 w 1512887"/>
              <a:gd name="connsiteY7" fmla="*/ 676473 h 1482407"/>
              <a:gd name="connsiteX8" fmla="*/ 1495901 w 1512887"/>
              <a:gd name="connsiteY8" fmla="*/ 742990 h 1482407"/>
              <a:gd name="connsiteX9" fmla="*/ 756444 w 1512887"/>
              <a:gd name="connsiteY9" fmla="*/ 1164908 h 1482407"/>
              <a:gd name="connsiteX10" fmla="*/ 4167 w 1512887"/>
              <a:gd name="connsiteY10" fmla="*/ 742990 h 1482407"/>
              <a:gd name="connsiteX11" fmla="*/ 124698 w 1512887"/>
              <a:gd name="connsiteY11" fmla="*/ 676473 h 1482407"/>
              <a:gd name="connsiteX12" fmla="*/ 756404 w 1512887"/>
              <a:gd name="connsiteY12" fmla="*/ 1027470 h 1482407"/>
              <a:gd name="connsiteX13" fmla="*/ 1376243 w 1512887"/>
              <a:gd name="connsiteY13" fmla="*/ 676473 h 1482407"/>
              <a:gd name="connsiteX14" fmla="*/ 756444 w 1512887"/>
              <a:gd name="connsiteY14" fmla="*/ 40 h 1482407"/>
              <a:gd name="connsiteX15" fmla="*/ 1512888 w 1512887"/>
              <a:gd name="connsiteY15" fmla="*/ 425490 h 1482407"/>
              <a:gd name="connsiteX16" fmla="*/ 756444 w 1512887"/>
              <a:gd name="connsiteY16" fmla="*/ 850979 h 1482407"/>
              <a:gd name="connsiteX17" fmla="*/ 0 w 1512887"/>
              <a:gd name="connsiteY17" fmla="*/ 425490 h 1482407"/>
              <a:gd name="connsiteX18" fmla="*/ 756444 w 1512887"/>
              <a:gd name="connsiteY18" fmla="*/ 0 h 1482407"/>
              <a:gd name="connsiteX19" fmla="*/ 756444 w 1512887"/>
              <a:gd name="connsiteY19" fmla="*/ 136644 h 1482407"/>
              <a:gd name="connsiteX20" fmla="*/ 242848 w 1512887"/>
              <a:gd name="connsiteY20" fmla="*/ 425490 h 1482407"/>
              <a:gd name="connsiteX21" fmla="*/ 756444 w 1512887"/>
              <a:gd name="connsiteY21" fmla="*/ 714335 h 1482407"/>
              <a:gd name="connsiteX22" fmla="*/ 1270000 w 1512887"/>
              <a:gd name="connsiteY22" fmla="*/ 425490 h 1482407"/>
              <a:gd name="connsiteX23" fmla="*/ 756444 w 1512887"/>
              <a:gd name="connsiteY23" fmla="*/ 136604 h 148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12887" h="1482407">
                <a:moveTo>
                  <a:pt x="1376243" y="993974"/>
                </a:moveTo>
                <a:lnTo>
                  <a:pt x="1495901" y="1060490"/>
                </a:lnTo>
                <a:lnTo>
                  <a:pt x="756444" y="1482408"/>
                </a:lnTo>
                <a:lnTo>
                  <a:pt x="4167" y="1060490"/>
                </a:lnTo>
                <a:lnTo>
                  <a:pt x="124698" y="993974"/>
                </a:lnTo>
                <a:lnTo>
                  <a:pt x="756404" y="1344970"/>
                </a:lnTo>
                <a:lnTo>
                  <a:pt x="1376243" y="993974"/>
                </a:lnTo>
                <a:close/>
                <a:moveTo>
                  <a:pt x="1376243" y="676473"/>
                </a:moveTo>
                <a:lnTo>
                  <a:pt x="1495901" y="742990"/>
                </a:lnTo>
                <a:lnTo>
                  <a:pt x="756444" y="1164908"/>
                </a:lnTo>
                <a:lnTo>
                  <a:pt x="4167" y="742990"/>
                </a:lnTo>
                <a:lnTo>
                  <a:pt x="124698" y="676473"/>
                </a:lnTo>
                <a:lnTo>
                  <a:pt x="756404" y="1027470"/>
                </a:lnTo>
                <a:lnTo>
                  <a:pt x="1376243" y="676473"/>
                </a:lnTo>
                <a:close/>
                <a:moveTo>
                  <a:pt x="756444" y="40"/>
                </a:moveTo>
                <a:lnTo>
                  <a:pt x="1512888" y="425490"/>
                </a:lnTo>
                <a:lnTo>
                  <a:pt x="756444" y="850979"/>
                </a:lnTo>
                <a:lnTo>
                  <a:pt x="0" y="425490"/>
                </a:lnTo>
                <a:lnTo>
                  <a:pt x="756444" y="0"/>
                </a:lnTo>
                <a:close/>
                <a:moveTo>
                  <a:pt x="756444" y="136644"/>
                </a:moveTo>
                <a:lnTo>
                  <a:pt x="242848" y="425490"/>
                </a:lnTo>
                <a:lnTo>
                  <a:pt x="756444" y="714335"/>
                </a:lnTo>
                <a:lnTo>
                  <a:pt x="1270000" y="425490"/>
                </a:lnTo>
                <a:lnTo>
                  <a:pt x="756444" y="136604"/>
                </a:lnTo>
                <a:close/>
              </a:path>
            </a:pathLst>
          </a:custGeom>
          <a:solidFill>
            <a:schemeClr val="accent1"/>
          </a:solidFill>
          <a:ln w="1860" cap="flat">
            <a:noFill/>
            <a:prstDash val="solid"/>
            <a:miter/>
          </a:ln>
        </p:spPr>
        <p:txBody>
          <a:bodyPr wrap="square" rtlCol="0" anchor="ctr">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b="1"/>
          </a:p>
        </p:txBody>
      </p:sp>
      <p:sp>
        <p:nvSpPr>
          <p:cNvPr id="14" name="Shape3"/>
          <p:cNvSpPr>
            <a:spLocks noChangeAspect="1"/>
          </p:cNvSpPr>
          <p:nvPr/>
        </p:nvSpPr>
        <p:spPr>
          <a:xfrm>
            <a:off x="3306901" y="5462010"/>
            <a:ext cx="341193" cy="334318"/>
          </a:xfrm>
          <a:custGeom>
            <a:avLst/>
            <a:gdLst>
              <a:gd name="connsiteX0" fmla="*/ 1376243 w 1512887"/>
              <a:gd name="connsiteY0" fmla="*/ 993974 h 1482407"/>
              <a:gd name="connsiteX1" fmla="*/ 1495901 w 1512887"/>
              <a:gd name="connsiteY1" fmla="*/ 1060490 h 1482407"/>
              <a:gd name="connsiteX2" fmla="*/ 756444 w 1512887"/>
              <a:gd name="connsiteY2" fmla="*/ 1482408 h 1482407"/>
              <a:gd name="connsiteX3" fmla="*/ 4167 w 1512887"/>
              <a:gd name="connsiteY3" fmla="*/ 1060490 h 1482407"/>
              <a:gd name="connsiteX4" fmla="*/ 124698 w 1512887"/>
              <a:gd name="connsiteY4" fmla="*/ 993974 h 1482407"/>
              <a:gd name="connsiteX5" fmla="*/ 756404 w 1512887"/>
              <a:gd name="connsiteY5" fmla="*/ 1344970 h 1482407"/>
              <a:gd name="connsiteX6" fmla="*/ 1376243 w 1512887"/>
              <a:gd name="connsiteY6" fmla="*/ 993974 h 1482407"/>
              <a:gd name="connsiteX7" fmla="*/ 1376243 w 1512887"/>
              <a:gd name="connsiteY7" fmla="*/ 676473 h 1482407"/>
              <a:gd name="connsiteX8" fmla="*/ 1495901 w 1512887"/>
              <a:gd name="connsiteY8" fmla="*/ 742990 h 1482407"/>
              <a:gd name="connsiteX9" fmla="*/ 756444 w 1512887"/>
              <a:gd name="connsiteY9" fmla="*/ 1164908 h 1482407"/>
              <a:gd name="connsiteX10" fmla="*/ 4167 w 1512887"/>
              <a:gd name="connsiteY10" fmla="*/ 742990 h 1482407"/>
              <a:gd name="connsiteX11" fmla="*/ 124698 w 1512887"/>
              <a:gd name="connsiteY11" fmla="*/ 676473 h 1482407"/>
              <a:gd name="connsiteX12" fmla="*/ 756404 w 1512887"/>
              <a:gd name="connsiteY12" fmla="*/ 1027470 h 1482407"/>
              <a:gd name="connsiteX13" fmla="*/ 1376243 w 1512887"/>
              <a:gd name="connsiteY13" fmla="*/ 676473 h 1482407"/>
              <a:gd name="connsiteX14" fmla="*/ 756444 w 1512887"/>
              <a:gd name="connsiteY14" fmla="*/ 40 h 1482407"/>
              <a:gd name="connsiteX15" fmla="*/ 1512888 w 1512887"/>
              <a:gd name="connsiteY15" fmla="*/ 425490 h 1482407"/>
              <a:gd name="connsiteX16" fmla="*/ 756444 w 1512887"/>
              <a:gd name="connsiteY16" fmla="*/ 850979 h 1482407"/>
              <a:gd name="connsiteX17" fmla="*/ 0 w 1512887"/>
              <a:gd name="connsiteY17" fmla="*/ 425490 h 1482407"/>
              <a:gd name="connsiteX18" fmla="*/ 756444 w 1512887"/>
              <a:gd name="connsiteY18" fmla="*/ 0 h 1482407"/>
              <a:gd name="connsiteX19" fmla="*/ 756444 w 1512887"/>
              <a:gd name="connsiteY19" fmla="*/ 136644 h 1482407"/>
              <a:gd name="connsiteX20" fmla="*/ 242848 w 1512887"/>
              <a:gd name="connsiteY20" fmla="*/ 425490 h 1482407"/>
              <a:gd name="connsiteX21" fmla="*/ 756444 w 1512887"/>
              <a:gd name="connsiteY21" fmla="*/ 714335 h 1482407"/>
              <a:gd name="connsiteX22" fmla="*/ 1270000 w 1512887"/>
              <a:gd name="connsiteY22" fmla="*/ 425490 h 1482407"/>
              <a:gd name="connsiteX23" fmla="*/ 756444 w 1512887"/>
              <a:gd name="connsiteY23" fmla="*/ 136604 h 148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12887" h="1482407">
                <a:moveTo>
                  <a:pt x="1376243" y="993974"/>
                </a:moveTo>
                <a:lnTo>
                  <a:pt x="1495901" y="1060490"/>
                </a:lnTo>
                <a:lnTo>
                  <a:pt x="756444" y="1482408"/>
                </a:lnTo>
                <a:lnTo>
                  <a:pt x="4167" y="1060490"/>
                </a:lnTo>
                <a:lnTo>
                  <a:pt x="124698" y="993974"/>
                </a:lnTo>
                <a:lnTo>
                  <a:pt x="756404" y="1344970"/>
                </a:lnTo>
                <a:lnTo>
                  <a:pt x="1376243" y="993974"/>
                </a:lnTo>
                <a:close/>
                <a:moveTo>
                  <a:pt x="1376243" y="676473"/>
                </a:moveTo>
                <a:lnTo>
                  <a:pt x="1495901" y="742990"/>
                </a:lnTo>
                <a:lnTo>
                  <a:pt x="756444" y="1164908"/>
                </a:lnTo>
                <a:lnTo>
                  <a:pt x="4167" y="742990"/>
                </a:lnTo>
                <a:lnTo>
                  <a:pt x="124698" y="676473"/>
                </a:lnTo>
                <a:lnTo>
                  <a:pt x="756404" y="1027470"/>
                </a:lnTo>
                <a:lnTo>
                  <a:pt x="1376243" y="676473"/>
                </a:lnTo>
                <a:close/>
                <a:moveTo>
                  <a:pt x="756444" y="40"/>
                </a:moveTo>
                <a:lnTo>
                  <a:pt x="1512888" y="425490"/>
                </a:lnTo>
                <a:lnTo>
                  <a:pt x="756444" y="850979"/>
                </a:lnTo>
                <a:lnTo>
                  <a:pt x="0" y="425490"/>
                </a:lnTo>
                <a:lnTo>
                  <a:pt x="756444" y="0"/>
                </a:lnTo>
                <a:close/>
                <a:moveTo>
                  <a:pt x="756444" y="136644"/>
                </a:moveTo>
                <a:lnTo>
                  <a:pt x="242848" y="425490"/>
                </a:lnTo>
                <a:lnTo>
                  <a:pt x="756444" y="714335"/>
                </a:lnTo>
                <a:lnTo>
                  <a:pt x="1270000" y="425490"/>
                </a:lnTo>
                <a:lnTo>
                  <a:pt x="756444" y="136604"/>
                </a:lnTo>
                <a:close/>
              </a:path>
            </a:pathLst>
          </a:custGeom>
          <a:solidFill>
            <a:schemeClr val="accent1"/>
          </a:solidFill>
          <a:ln w="1860" cap="flat">
            <a:noFill/>
            <a:prstDash val="solid"/>
            <a:miter/>
          </a:ln>
        </p:spPr>
        <p:txBody>
          <a:bodyPr wrap="square" rtlCol="0" anchor="ctr">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b="1"/>
          </a:p>
        </p:txBody>
      </p:sp>
      <p:sp>
        <p:nvSpPr>
          <p:cNvPr id="15" name="Shape4"/>
          <p:cNvSpPr>
            <a:spLocks noChangeAspect="1"/>
          </p:cNvSpPr>
          <p:nvPr/>
        </p:nvSpPr>
        <p:spPr>
          <a:xfrm>
            <a:off x="3386681" y="1524140"/>
            <a:ext cx="341193" cy="334318"/>
          </a:xfrm>
          <a:custGeom>
            <a:avLst/>
            <a:gdLst>
              <a:gd name="connsiteX0" fmla="*/ 1376243 w 1512887"/>
              <a:gd name="connsiteY0" fmla="*/ 993974 h 1482407"/>
              <a:gd name="connsiteX1" fmla="*/ 1495901 w 1512887"/>
              <a:gd name="connsiteY1" fmla="*/ 1060490 h 1482407"/>
              <a:gd name="connsiteX2" fmla="*/ 756444 w 1512887"/>
              <a:gd name="connsiteY2" fmla="*/ 1482408 h 1482407"/>
              <a:gd name="connsiteX3" fmla="*/ 4167 w 1512887"/>
              <a:gd name="connsiteY3" fmla="*/ 1060490 h 1482407"/>
              <a:gd name="connsiteX4" fmla="*/ 124698 w 1512887"/>
              <a:gd name="connsiteY4" fmla="*/ 993974 h 1482407"/>
              <a:gd name="connsiteX5" fmla="*/ 756404 w 1512887"/>
              <a:gd name="connsiteY5" fmla="*/ 1344970 h 1482407"/>
              <a:gd name="connsiteX6" fmla="*/ 1376243 w 1512887"/>
              <a:gd name="connsiteY6" fmla="*/ 993974 h 1482407"/>
              <a:gd name="connsiteX7" fmla="*/ 1376243 w 1512887"/>
              <a:gd name="connsiteY7" fmla="*/ 676473 h 1482407"/>
              <a:gd name="connsiteX8" fmla="*/ 1495901 w 1512887"/>
              <a:gd name="connsiteY8" fmla="*/ 742990 h 1482407"/>
              <a:gd name="connsiteX9" fmla="*/ 756444 w 1512887"/>
              <a:gd name="connsiteY9" fmla="*/ 1164908 h 1482407"/>
              <a:gd name="connsiteX10" fmla="*/ 4167 w 1512887"/>
              <a:gd name="connsiteY10" fmla="*/ 742990 h 1482407"/>
              <a:gd name="connsiteX11" fmla="*/ 124698 w 1512887"/>
              <a:gd name="connsiteY11" fmla="*/ 676473 h 1482407"/>
              <a:gd name="connsiteX12" fmla="*/ 756404 w 1512887"/>
              <a:gd name="connsiteY12" fmla="*/ 1027470 h 1482407"/>
              <a:gd name="connsiteX13" fmla="*/ 1376243 w 1512887"/>
              <a:gd name="connsiteY13" fmla="*/ 676473 h 1482407"/>
              <a:gd name="connsiteX14" fmla="*/ 756444 w 1512887"/>
              <a:gd name="connsiteY14" fmla="*/ 40 h 1482407"/>
              <a:gd name="connsiteX15" fmla="*/ 1512888 w 1512887"/>
              <a:gd name="connsiteY15" fmla="*/ 425490 h 1482407"/>
              <a:gd name="connsiteX16" fmla="*/ 756444 w 1512887"/>
              <a:gd name="connsiteY16" fmla="*/ 850979 h 1482407"/>
              <a:gd name="connsiteX17" fmla="*/ 0 w 1512887"/>
              <a:gd name="connsiteY17" fmla="*/ 425490 h 1482407"/>
              <a:gd name="connsiteX18" fmla="*/ 756444 w 1512887"/>
              <a:gd name="connsiteY18" fmla="*/ 0 h 1482407"/>
              <a:gd name="connsiteX19" fmla="*/ 756444 w 1512887"/>
              <a:gd name="connsiteY19" fmla="*/ 136644 h 1482407"/>
              <a:gd name="connsiteX20" fmla="*/ 242848 w 1512887"/>
              <a:gd name="connsiteY20" fmla="*/ 425490 h 1482407"/>
              <a:gd name="connsiteX21" fmla="*/ 756444 w 1512887"/>
              <a:gd name="connsiteY21" fmla="*/ 714335 h 1482407"/>
              <a:gd name="connsiteX22" fmla="*/ 1270000 w 1512887"/>
              <a:gd name="connsiteY22" fmla="*/ 425490 h 1482407"/>
              <a:gd name="connsiteX23" fmla="*/ 756444 w 1512887"/>
              <a:gd name="connsiteY23" fmla="*/ 136604 h 148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12887" h="1482407">
                <a:moveTo>
                  <a:pt x="1376243" y="993974"/>
                </a:moveTo>
                <a:lnTo>
                  <a:pt x="1495901" y="1060490"/>
                </a:lnTo>
                <a:lnTo>
                  <a:pt x="756444" y="1482408"/>
                </a:lnTo>
                <a:lnTo>
                  <a:pt x="4167" y="1060490"/>
                </a:lnTo>
                <a:lnTo>
                  <a:pt x="124698" y="993974"/>
                </a:lnTo>
                <a:lnTo>
                  <a:pt x="756404" y="1344970"/>
                </a:lnTo>
                <a:lnTo>
                  <a:pt x="1376243" y="993974"/>
                </a:lnTo>
                <a:close/>
                <a:moveTo>
                  <a:pt x="1376243" y="676473"/>
                </a:moveTo>
                <a:lnTo>
                  <a:pt x="1495901" y="742990"/>
                </a:lnTo>
                <a:lnTo>
                  <a:pt x="756444" y="1164908"/>
                </a:lnTo>
                <a:lnTo>
                  <a:pt x="4167" y="742990"/>
                </a:lnTo>
                <a:lnTo>
                  <a:pt x="124698" y="676473"/>
                </a:lnTo>
                <a:lnTo>
                  <a:pt x="756404" y="1027470"/>
                </a:lnTo>
                <a:lnTo>
                  <a:pt x="1376243" y="676473"/>
                </a:lnTo>
                <a:close/>
                <a:moveTo>
                  <a:pt x="756444" y="40"/>
                </a:moveTo>
                <a:lnTo>
                  <a:pt x="1512888" y="425490"/>
                </a:lnTo>
                <a:lnTo>
                  <a:pt x="756444" y="850979"/>
                </a:lnTo>
                <a:lnTo>
                  <a:pt x="0" y="425490"/>
                </a:lnTo>
                <a:lnTo>
                  <a:pt x="756444" y="0"/>
                </a:lnTo>
                <a:close/>
                <a:moveTo>
                  <a:pt x="756444" y="136644"/>
                </a:moveTo>
                <a:lnTo>
                  <a:pt x="242848" y="425490"/>
                </a:lnTo>
                <a:lnTo>
                  <a:pt x="756444" y="714335"/>
                </a:lnTo>
                <a:lnTo>
                  <a:pt x="1270000" y="425490"/>
                </a:lnTo>
                <a:lnTo>
                  <a:pt x="756444" y="136604"/>
                </a:lnTo>
                <a:close/>
              </a:path>
            </a:pathLst>
          </a:custGeom>
          <a:solidFill>
            <a:schemeClr val="accent1"/>
          </a:solidFill>
          <a:ln w="1860" cap="flat">
            <a:noFill/>
            <a:prstDash val="solid"/>
            <a:miter/>
          </a:ln>
        </p:spPr>
        <p:txBody>
          <a:bodyPr wrap="square" rtlCol="0" anchor="ctr">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b="1"/>
          </a:p>
        </p:txBody>
      </p:sp>
      <p:sp>
        <p:nvSpPr>
          <p:cNvPr id="17" name="Shape5"/>
          <p:cNvSpPr>
            <a:spLocks noChangeAspect="1"/>
          </p:cNvSpPr>
          <p:nvPr/>
        </p:nvSpPr>
        <p:spPr>
          <a:xfrm>
            <a:off x="9369676" y="3593369"/>
            <a:ext cx="341193" cy="334318"/>
          </a:xfrm>
          <a:custGeom>
            <a:avLst/>
            <a:gdLst>
              <a:gd name="connsiteX0" fmla="*/ 1376243 w 1512887"/>
              <a:gd name="connsiteY0" fmla="*/ 993974 h 1482407"/>
              <a:gd name="connsiteX1" fmla="*/ 1495901 w 1512887"/>
              <a:gd name="connsiteY1" fmla="*/ 1060490 h 1482407"/>
              <a:gd name="connsiteX2" fmla="*/ 756444 w 1512887"/>
              <a:gd name="connsiteY2" fmla="*/ 1482408 h 1482407"/>
              <a:gd name="connsiteX3" fmla="*/ 4167 w 1512887"/>
              <a:gd name="connsiteY3" fmla="*/ 1060490 h 1482407"/>
              <a:gd name="connsiteX4" fmla="*/ 124698 w 1512887"/>
              <a:gd name="connsiteY4" fmla="*/ 993974 h 1482407"/>
              <a:gd name="connsiteX5" fmla="*/ 756404 w 1512887"/>
              <a:gd name="connsiteY5" fmla="*/ 1344970 h 1482407"/>
              <a:gd name="connsiteX6" fmla="*/ 1376243 w 1512887"/>
              <a:gd name="connsiteY6" fmla="*/ 993974 h 1482407"/>
              <a:gd name="connsiteX7" fmla="*/ 1376243 w 1512887"/>
              <a:gd name="connsiteY7" fmla="*/ 676473 h 1482407"/>
              <a:gd name="connsiteX8" fmla="*/ 1495901 w 1512887"/>
              <a:gd name="connsiteY8" fmla="*/ 742990 h 1482407"/>
              <a:gd name="connsiteX9" fmla="*/ 756444 w 1512887"/>
              <a:gd name="connsiteY9" fmla="*/ 1164908 h 1482407"/>
              <a:gd name="connsiteX10" fmla="*/ 4167 w 1512887"/>
              <a:gd name="connsiteY10" fmla="*/ 742990 h 1482407"/>
              <a:gd name="connsiteX11" fmla="*/ 124698 w 1512887"/>
              <a:gd name="connsiteY11" fmla="*/ 676473 h 1482407"/>
              <a:gd name="connsiteX12" fmla="*/ 756404 w 1512887"/>
              <a:gd name="connsiteY12" fmla="*/ 1027470 h 1482407"/>
              <a:gd name="connsiteX13" fmla="*/ 1376243 w 1512887"/>
              <a:gd name="connsiteY13" fmla="*/ 676473 h 1482407"/>
              <a:gd name="connsiteX14" fmla="*/ 756444 w 1512887"/>
              <a:gd name="connsiteY14" fmla="*/ 40 h 1482407"/>
              <a:gd name="connsiteX15" fmla="*/ 1512888 w 1512887"/>
              <a:gd name="connsiteY15" fmla="*/ 425490 h 1482407"/>
              <a:gd name="connsiteX16" fmla="*/ 756444 w 1512887"/>
              <a:gd name="connsiteY16" fmla="*/ 850979 h 1482407"/>
              <a:gd name="connsiteX17" fmla="*/ 0 w 1512887"/>
              <a:gd name="connsiteY17" fmla="*/ 425490 h 1482407"/>
              <a:gd name="connsiteX18" fmla="*/ 756444 w 1512887"/>
              <a:gd name="connsiteY18" fmla="*/ 0 h 1482407"/>
              <a:gd name="connsiteX19" fmla="*/ 756444 w 1512887"/>
              <a:gd name="connsiteY19" fmla="*/ 136644 h 1482407"/>
              <a:gd name="connsiteX20" fmla="*/ 242848 w 1512887"/>
              <a:gd name="connsiteY20" fmla="*/ 425490 h 1482407"/>
              <a:gd name="connsiteX21" fmla="*/ 756444 w 1512887"/>
              <a:gd name="connsiteY21" fmla="*/ 714335 h 1482407"/>
              <a:gd name="connsiteX22" fmla="*/ 1270000 w 1512887"/>
              <a:gd name="connsiteY22" fmla="*/ 425490 h 1482407"/>
              <a:gd name="connsiteX23" fmla="*/ 756444 w 1512887"/>
              <a:gd name="connsiteY23" fmla="*/ 136604 h 148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12887" h="1482407">
                <a:moveTo>
                  <a:pt x="1376243" y="993974"/>
                </a:moveTo>
                <a:lnTo>
                  <a:pt x="1495901" y="1060490"/>
                </a:lnTo>
                <a:lnTo>
                  <a:pt x="756444" y="1482408"/>
                </a:lnTo>
                <a:lnTo>
                  <a:pt x="4167" y="1060490"/>
                </a:lnTo>
                <a:lnTo>
                  <a:pt x="124698" y="993974"/>
                </a:lnTo>
                <a:lnTo>
                  <a:pt x="756404" y="1344970"/>
                </a:lnTo>
                <a:lnTo>
                  <a:pt x="1376243" y="993974"/>
                </a:lnTo>
                <a:close/>
                <a:moveTo>
                  <a:pt x="1376243" y="676473"/>
                </a:moveTo>
                <a:lnTo>
                  <a:pt x="1495901" y="742990"/>
                </a:lnTo>
                <a:lnTo>
                  <a:pt x="756444" y="1164908"/>
                </a:lnTo>
                <a:lnTo>
                  <a:pt x="4167" y="742990"/>
                </a:lnTo>
                <a:lnTo>
                  <a:pt x="124698" y="676473"/>
                </a:lnTo>
                <a:lnTo>
                  <a:pt x="756404" y="1027470"/>
                </a:lnTo>
                <a:lnTo>
                  <a:pt x="1376243" y="676473"/>
                </a:lnTo>
                <a:close/>
                <a:moveTo>
                  <a:pt x="756444" y="40"/>
                </a:moveTo>
                <a:lnTo>
                  <a:pt x="1512888" y="425490"/>
                </a:lnTo>
                <a:lnTo>
                  <a:pt x="756444" y="850979"/>
                </a:lnTo>
                <a:lnTo>
                  <a:pt x="0" y="425490"/>
                </a:lnTo>
                <a:lnTo>
                  <a:pt x="756444" y="0"/>
                </a:lnTo>
                <a:close/>
                <a:moveTo>
                  <a:pt x="756444" y="136644"/>
                </a:moveTo>
                <a:lnTo>
                  <a:pt x="242848" y="425490"/>
                </a:lnTo>
                <a:lnTo>
                  <a:pt x="756444" y="714335"/>
                </a:lnTo>
                <a:lnTo>
                  <a:pt x="1270000" y="425490"/>
                </a:lnTo>
                <a:lnTo>
                  <a:pt x="756444" y="136604"/>
                </a:lnTo>
                <a:close/>
              </a:path>
            </a:pathLst>
          </a:custGeom>
          <a:solidFill>
            <a:schemeClr val="accent1"/>
          </a:solidFill>
          <a:ln w="1860" cap="flat">
            <a:noFill/>
            <a:prstDash val="solid"/>
            <a:miter/>
          </a:ln>
        </p:spPr>
        <p:txBody>
          <a:bodyPr wrap="square" rtlCol="0" anchor="ctr">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b="1"/>
          </a:p>
        </p:txBody>
      </p:sp>
      <p:sp>
        <p:nvSpPr>
          <p:cNvPr id="18" name="Shape6"/>
          <p:cNvSpPr>
            <a:spLocks noChangeAspect="1"/>
          </p:cNvSpPr>
          <p:nvPr/>
        </p:nvSpPr>
        <p:spPr>
          <a:xfrm>
            <a:off x="8161834" y="5825199"/>
            <a:ext cx="341193" cy="334318"/>
          </a:xfrm>
          <a:custGeom>
            <a:avLst/>
            <a:gdLst>
              <a:gd name="connsiteX0" fmla="*/ 1376243 w 1512887"/>
              <a:gd name="connsiteY0" fmla="*/ 993974 h 1482407"/>
              <a:gd name="connsiteX1" fmla="*/ 1495901 w 1512887"/>
              <a:gd name="connsiteY1" fmla="*/ 1060490 h 1482407"/>
              <a:gd name="connsiteX2" fmla="*/ 756444 w 1512887"/>
              <a:gd name="connsiteY2" fmla="*/ 1482408 h 1482407"/>
              <a:gd name="connsiteX3" fmla="*/ 4167 w 1512887"/>
              <a:gd name="connsiteY3" fmla="*/ 1060490 h 1482407"/>
              <a:gd name="connsiteX4" fmla="*/ 124698 w 1512887"/>
              <a:gd name="connsiteY4" fmla="*/ 993974 h 1482407"/>
              <a:gd name="connsiteX5" fmla="*/ 756404 w 1512887"/>
              <a:gd name="connsiteY5" fmla="*/ 1344970 h 1482407"/>
              <a:gd name="connsiteX6" fmla="*/ 1376243 w 1512887"/>
              <a:gd name="connsiteY6" fmla="*/ 993974 h 1482407"/>
              <a:gd name="connsiteX7" fmla="*/ 1376243 w 1512887"/>
              <a:gd name="connsiteY7" fmla="*/ 676473 h 1482407"/>
              <a:gd name="connsiteX8" fmla="*/ 1495901 w 1512887"/>
              <a:gd name="connsiteY8" fmla="*/ 742990 h 1482407"/>
              <a:gd name="connsiteX9" fmla="*/ 756444 w 1512887"/>
              <a:gd name="connsiteY9" fmla="*/ 1164908 h 1482407"/>
              <a:gd name="connsiteX10" fmla="*/ 4167 w 1512887"/>
              <a:gd name="connsiteY10" fmla="*/ 742990 h 1482407"/>
              <a:gd name="connsiteX11" fmla="*/ 124698 w 1512887"/>
              <a:gd name="connsiteY11" fmla="*/ 676473 h 1482407"/>
              <a:gd name="connsiteX12" fmla="*/ 756404 w 1512887"/>
              <a:gd name="connsiteY12" fmla="*/ 1027470 h 1482407"/>
              <a:gd name="connsiteX13" fmla="*/ 1376243 w 1512887"/>
              <a:gd name="connsiteY13" fmla="*/ 676473 h 1482407"/>
              <a:gd name="connsiteX14" fmla="*/ 756444 w 1512887"/>
              <a:gd name="connsiteY14" fmla="*/ 40 h 1482407"/>
              <a:gd name="connsiteX15" fmla="*/ 1512888 w 1512887"/>
              <a:gd name="connsiteY15" fmla="*/ 425490 h 1482407"/>
              <a:gd name="connsiteX16" fmla="*/ 756444 w 1512887"/>
              <a:gd name="connsiteY16" fmla="*/ 850979 h 1482407"/>
              <a:gd name="connsiteX17" fmla="*/ 0 w 1512887"/>
              <a:gd name="connsiteY17" fmla="*/ 425490 h 1482407"/>
              <a:gd name="connsiteX18" fmla="*/ 756444 w 1512887"/>
              <a:gd name="connsiteY18" fmla="*/ 0 h 1482407"/>
              <a:gd name="connsiteX19" fmla="*/ 756444 w 1512887"/>
              <a:gd name="connsiteY19" fmla="*/ 136644 h 1482407"/>
              <a:gd name="connsiteX20" fmla="*/ 242848 w 1512887"/>
              <a:gd name="connsiteY20" fmla="*/ 425490 h 1482407"/>
              <a:gd name="connsiteX21" fmla="*/ 756444 w 1512887"/>
              <a:gd name="connsiteY21" fmla="*/ 714335 h 1482407"/>
              <a:gd name="connsiteX22" fmla="*/ 1270000 w 1512887"/>
              <a:gd name="connsiteY22" fmla="*/ 425490 h 1482407"/>
              <a:gd name="connsiteX23" fmla="*/ 756444 w 1512887"/>
              <a:gd name="connsiteY23" fmla="*/ 136604 h 148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12887" h="1482407">
                <a:moveTo>
                  <a:pt x="1376243" y="993974"/>
                </a:moveTo>
                <a:lnTo>
                  <a:pt x="1495901" y="1060490"/>
                </a:lnTo>
                <a:lnTo>
                  <a:pt x="756444" y="1482408"/>
                </a:lnTo>
                <a:lnTo>
                  <a:pt x="4167" y="1060490"/>
                </a:lnTo>
                <a:lnTo>
                  <a:pt x="124698" y="993974"/>
                </a:lnTo>
                <a:lnTo>
                  <a:pt x="756404" y="1344970"/>
                </a:lnTo>
                <a:lnTo>
                  <a:pt x="1376243" y="993974"/>
                </a:lnTo>
                <a:close/>
                <a:moveTo>
                  <a:pt x="1376243" y="676473"/>
                </a:moveTo>
                <a:lnTo>
                  <a:pt x="1495901" y="742990"/>
                </a:lnTo>
                <a:lnTo>
                  <a:pt x="756444" y="1164908"/>
                </a:lnTo>
                <a:lnTo>
                  <a:pt x="4167" y="742990"/>
                </a:lnTo>
                <a:lnTo>
                  <a:pt x="124698" y="676473"/>
                </a:lnTo>
                <a:lnTo>
                  <a:pt x="756404" y="1027470"/>
                </a:lnTo>
                <a:lnTo>
                  <a:pt x="1376243" y="676473"/>
                </a:lnTo>
                <a:close/>
                <a:moveTo>
                  <a:pt x="756444" y="40"/>
                </a:moveTo>
                <a:lnTo>
                  <a:pt x="1512888" y="425490"/>
                </a:lnTo>
                <a:lnTo>
                  <a:pt x="756444" y="850979"/>
                </a:lnTo>
                <a:lnTo>
                  <a:pt x="0" y="425490"/>
                </a:lnTo>
                <a:lnTo>
                  <a:pt x="756444" y="0"/>
                </a:lnTo>
                <a:close/>
                <a:moveTo>
                  <a:pt x="756444" y="136644"/>
                </a:moveTo>
                <a:lnTo>
                  <a:pt x="242848" y="425490"/>
                </a:lnTo>
                <a:lnTo>
                  <a:pt x="756444" y="714335"/>
                </a:lnTo>
                <a:lnTo>
                  <a:pt x="1270000" y="425490"/>
                </a:lnTo>
                <a:lnTo>
                  <a:pt x="756444" y="136604"/>
                </a:lnTo>
                <a:close/>
              </a:path>
            </a:pathLst>
          </a:custGeom>
          <a:solidFill>
            <a:schemeClr val="accent1"/>
          </a:solidFill>
          <a:ln w="1860" cap="flat">
            <a:noFill/>
            <a:prstDash val="solid"/>
            <a:miter/>
          </a:ln>
        </p:spPr>
        <p:txBody>
          <a:bodyPr wrap="square" rtlCol="0" anchor="ctr">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b="1"/>
          </a:p>
        </p:txBody>
      </p:sp>
      <p:sp>
        <p:nvSpPr>
          <p:cNvPr id="19" name="Shape7"/>
          <p:cNvSpPr>
            <a:spLocks noChangeAspect="1"/>
          </p:cNvSpPr>
          <p:nvPr/>
        </p:nvSpPr>
        <p:spPr>
          <a:xfrm>
            <a:off x="8369893" y="1634967"/>
            <a:ext cx="341193" cy="334318"/>
          </a:xfrm>
          <a:custGeom>
            <a:avLst/>
            <a:gdLst>
              <a:gd name="connsiteX0" fmla="*/ 1376243 w 1512887"/>
              <a:gd name="connsiteY0" fmla="*/ 993974 h 1482407"/>
              <a:gd name="connsiteX1" fmla="*/ 1495901 w 1512887"/>
              <a:gd name="connsiteY1" fmla="*/ 1060490 h 1482407"/>
              <a:gd name="connsiteX2" fmla="*/ 756444 w 1512887"/>
              <a:gd name="connsiteY2" fmla="*/ 1482408 h 1482407"/>
              <a:gd name="connsiteX3" fmla="*/ 4167 w 1512887"/>
              <a:gd name="connsiteY3" fmla="*/ 1060490 h 1482407"/>
              <a:gd name="connsiteX4" fmla="*/ 124698 w 1512887"/>
              <a:gd name="connsiteY4" fmla="*/ 993974 h 1482407"/>
              <a:gd name="connsiteX5" fmla="*/ 756404 w 1512887"/>
              <a:gd name="connsiteY5" fmla="*/ 1344970 h 1482407"/>
              <a:gd name="connsiteX6" fmla="*/ 1376243 w 1512887"/>
              <a:gd name="connsiteY6" fmla="*/ 993974 h 1482407"/>
              <a:gd name="connsiteX7" fmla="*/ 1376243 w 1512887"/>
              <a:gd name="connsiteY7" fmla="*/ 676473 h 1482407"/>
              <a:gd name="connsiteX8" fmla="*/ 1495901 w 1512887"/>
              <a:gd name="connsiteY8" fmla="*/ 742990 h 1482407"/>
              <a:gd name="connsiteX9" fmla="*/ 756444 w 1512887"/>
              <a:gd name="connsiteY9" fmla="*/ 1164908 h 1482407"/>
              <a:gd name="connsiteX10" fmla="*/ 4167 w 1512887"/>
              <a:gd name="connsiteY10" fmla="*/ 742990 h 1482407"/>
              <a:gd name="connsiteX11" fmla="*/ 124698 w 1512887"/>
              <a:gd name="connsiteY11" fmla="*/ 676473 h 1482407"/>
              <a:gd name="connsiteX12" fmla="*/ 756404 w 1512887"/>
              <a:gd name="connsiteY12" fmla="*/ 1027470 h 1482407"/>
              <a:gd name="connsiteX13" fmla="*/ 1376243 w 1512887"/>
              <a:gd name="connsiteY13" fmla="*/ 676473 h 1482407"/>
              <a:gd name="connsiteX14" fmla="*/ 756444 w 1512887"/>
              <a:gd name="connsiteY14" fmla="*/ 40 h 1482407"/>
              <a:gd name="connsiteX15" fmla="*/ 1512888 w 1512887"/>
              <a:gd name="connsiteY15" fmla="*/ 425490 h 1482407"/>
              <a:gd name="connsiteX16" fmla="*/ 756444 w 1512887"/>
              <a:gd name="connsiteY16" fmla="*/ 850979 h 1482407"/>
              <a:gd name="connsiteX17" fmla="*/ 0 w 1512887"/>
              <a:gd name="connsiteY17" fmla="*/ 425490 h 1482407"/>
              <a:gd name="connsiteX18" fmla="*/ 756444 w 1512887"/>
              <a:gd name="connsiteY18" fmla="*/ 0 h 1482407"/>
              <a:gd name="connsiteX19" fmla="*/ 756444 w 1512887"/>
              <a:gd name="connsiteY19" fmla="*/ 136644 h 1482407"/>
              <a:gd name="connsiteX20" fmla="*/ 242848 w 1512887"/>
              <a:gd name="connsiteY20" fmla="*/ 425490 h 1482407"/>
              <a:gd name="connsiteX21" fmla="*/ 756444 w 1512887"/>
              <a:gd name="connsiteY21" fmla="*/ 714335 h 1482407"/>
              <a:gd name="connsiteX22" fmla="*/ 1270000 w 1512887"/>
              <a:gd name="connsiteY22" fmla="*/ 425490 h 1482407"/>
              <a:gd name="connsiteX23" fmla="*/ 756444 w 1512887"/>
              <a:gd name="connsiteY23" fmla="*/ 136604 h 148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12887" h="1482407">
                <a:moveTo>
                  <a:pt x="1376243" y="993974"/>
                </a:moveTo>
                <a:lnTo>
                  <a:pt x="1495901" y="1060490"/>
                </a:lnTo>
                <a:lnTo>
                  <a:pt x="756444" y="1482408"/>
                </a:lnTo>
                <a:lnTo>
                  <a:pt x="4167" y="1060490"/>
                </a:lnTo>
                <a:lnTo>
                  <a:pt x="124698" y="993974"/>
                </a:lnTo>
                <a:lnTo>
                  <a:pt x="756404" y="1344970"/>
                </a:lnTo>
                <a:lnTo>
                  <a:pt x="1376243" y="993974"/>
                </a:lnTo>
                <a:close/>
                <a:moveTo>
                  <a:pt x="1376243" y="676473"/>
                </a:moveTo>
                <a:lnTo>
                  <a:pt x="1495901" y="742990"/>
                </a:lnTo>
                <a:lnTo>
                  <a:pt x="756444" y="1164908"/>
                </a:lnTo>
                <a:lnTo>
                  <a:pt x="4167" y="742990"/>
                </a:lnTo>
                <a:lnTo>
                  <a:pt x="124698" y="676473"/>
                </a:lnTo>
                <a:lnTo>
                  <a:pt x="756404" y="1027470"/>
                </a:lnTo>
                <a:lnTo>
                  <a:pt x="1376243" y="676473"/>
                </a:lnTo>
                <a:close/>
                <a:moveTo>
                  <a:pt x="756444" y="40"/>
                </a:moveTo>
                <a:lnTo>
                  <a:pt x="1512888" y="425490"/>
                </a:lnTo>
                <a:lnTo>
                  <a:pt x="756444" y="850979"/>
                </a:lnTo>
                <a:lnTo>
                  <a:pt x="0" y="425490"/>
                </a:lnTo>
                <a:lnTo>
                  <a:pt x="756444" y="0"/>
                </a:lnTo>
                <a:close/>
                <a:moveTo>
                  <a:pt x="756444" y="136644"/>
                </a:moveTo>
                <a:lnTo>
                  <a:pt x="242848" y="425490"/>
                </a:lnTo>
                <a:lnTo>
                  <a:pt x="756444" y="714335"/>
                </a:lnTo>
                <a:lnTo>
                  <a:pt x="1270000" y="425490"/>
                </a:lnTo>
                <a:lnTo>
                  <a:pt x="756444" y="136604"/>
                </a:lnTo>
                <a:close/>
              </a:path>
            </a:pathLst>
          </a:custGeom>
          <a:solidFill>
            <a:schemeClr val="accent1"/>
          </a:solidFill>
          <a:ln w="1860" cap="flat">
            <a:noFill/>
            <a:prstDash val="solid"/>
            <a:miter/>
          </a:ln>
        </p:spPr>
        <p:txBody>
          <a:bodyPr wrap="square" rtlCol="0" anchor="ctr">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b="1"/>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Oval 29"/>
          <p:cNvSpPr/>
          <p:nvPr>
            <p:custDataLst>
              <p:tags r:id="rId1"/>
            </p:custDataLst>
          </p:nvPr>
        </p:nvSpPr>
        <p:spPr>
          <a:xfrm>
            <a:off x="3183316" y="516316"/>
            <a:ext cx="5825369" cy="5825369"/>
          </a:xfrm>
          <a:prstGeom prst="ellipse">
            <a:avLst/>
          </a:prstGeom>
          <a:gradFill flip="none" rotWithShape="1">
            <a:gsLst>
              <a:gs pos="0">
                <a:schemeClr val="accent1">
                  <a:alpha val="50000"/>
                </a:schemeClr>
              </a:gs>
              <a:gs pos="100000">
                <a:schemeClr val="accent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en-ID" sz="3600"/>
          </a:p>
        </p:txBody>
      </p:sp>
      <p:sp>
        <p:nvSpPr>
          <p:cNvPr id="9" name="Rectangle: Rounded Corners 8"/>
          <p:cNvSpPr/>
          <p:nvPr>
            <p:custDataLst>
              <p:tags r:id="rId2"/>
            </p:custDataLst>
          </p:nvPr>
        </p:nvSpPr>
        <p:spPr>
          <a:xfrm>
            <a:off x="1581785" y="2550795"/>
            <a:ext cx="9027795" cy="1757680"/>
          </a:xfrm>
          <a:prstGeom prst="roundRect">
            <a:avLst>
              <a:gd name="adj" fmla="val 50000"/>
            </a:avLst>
          </a:pr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en-ID"/>
          </a:p>
        </p:txBody>
      </p:sp>
      <p:sp>
        <p:nvSpPr>
          <p:cNvPr id="11" name="Text1"/>
          <p:cNvSpPr txBox="1"/>
          <p:nvPr>
            <p:custDataLst>
              <p:tags r:id="rId3"/>
            </p:custDataLst>
          </p:nvPr>
        </p:nvSpPr>
        <p:spPr>
          <a:xfrm>
            <a:off x="2118768" y="2860184"/>
            <a:ext cx="7953828" cy="922020"/>
          </a:xfrm>
          <a:prstGeom prst="rect">
            <a:avLst/>
          </a:prstGeom>
          <a:noFill/>
        </p:spPr>
        <p:txBody>
          <a:bodyPr wrap="square" rtlCol="0">
            <a:normAutofit/>
          </a:bodyPr>
          <a:lstStyle>
            <a:defPPr>
              <a:defRPr lang="en-US"/>
            </a:defPPr>
            <a:lvl1pPr marL="0" algn="ctr" defTabSz="914400" rtl="0" eaLnBrk="1" latinLnBrk="0" hangingPunct="1">
              <a:defRPr sz="7200" b="1" kern="1200" spc="100">
                <a:solidFill>
                  <a:srgbClr val="EF01C1"/>
                </a:solidFill>
                <a:latin typeface="Montserrat" panose="00000500000000000000" pitchFamily="2" charset="0"/>
                <a:ea typeface="+mn-ea"/>
                <a:cs typeface="Catamaran ExtraBold"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5400">
                <a:solidFill>
                  <a:schemeClr val="tx2"/>
                </a:solidFill>
                <a:latin typeface="微软雅黑" panose="020B0503020204020204" charset="-122"/>
                <a:ea typeface="微软雅黑" panose="020B0503020204020204" charset="-122"/>
                <a:cs typeface="思源黑体 CN Heavy" panose="020B0A00000000000000" charset="-122"/>
                <a:sym typeface="+mn-lt"/>
              </a:rPr>
              <a:t>高血压的检测与治疗</a:t>
            </a:r>
            <a:endParaRPr lang="zh-CN" altLang="en-US" sz="5400">
              <a:solidFill>
                <a:schemeClr val="tx2"/>
              </a:solidFill>
              <a:latin typeface="微软雅黑" panose="020B0503020204020204" charset="-122"/>
              <a:ea typeface="微软雅黑" panose="020B0503020204020204" charset="-122"/>
              <a:cs typeface="思源黑体 CN Heavy" panose="020B0A00000000000000" charset="-122"/>
              <a:sym typeface="+mn-lt"/>
            </a:endParaRPr>
          </a:p>
        </p:txBody>
      </p:sp>
      <p:sp>
        <p:nvSpPr>
          <p:cNvPr id="12" name="Text2"/>
          <p:cNvSpPr txBox="1"/>
          <p:nvPr>
            <p:custDataLst>
              <p:tags r:id="rId4"/>
            </p:custDataLst>
          </p:nvPr>
        </p:nvSpPr>
        <p:spPr>
          <a:xfrm>
            <a:off x="2207423" y="3696335"/>
            <a:ext cx="7776518" cy="555945"/>
          </a:xfrm>
          <a:prstGeom prst="rect">
            <a:avLst/>
          </a:prstGeom>
          <a:noFill/>
        </p:spPr>
        <p:txBody>
          <a:bodyPr wrap="square"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a:solidFill>
                  <a:schemeClr val="tx2"/>
                </a:solidFill>
                <a:latin typeface="微软雅黑" panose="020B0503020204020204" charset="-122"/>
                <a:ea typeface="微软雅黑" panose="020B0503020204020204" charset="-122"/>
                <a:sym typeface="+mn-ea"/>
              </a:rPr>
              <a:t>Detection and treatment of hypertension</a:t>
            </a:r>
            <a:endParaRPr lang="en-US" altLang="zh-CN" sz="1600">
              <a:solidFill>
                <a:schemeClr val="tx2"/>
              </a:solidFill>
              <a:latin typeface="微软雅黑" panose="020B0503020204020204" charset="-122"/>
              <a:ea typeface="微软雅黑" panose="020B0503020204020204" charset="-122"/>
              <a:sym typeface="+mn-ea"/>
            </a:endParaRPr>
          </a:p>
        </p:txBody>
      </p:sp>
      <p:sp>
        <p:nvSpPr>
          <p:cNvPr id="2" name="Text3"/>
          <p:cNvSpPr txBox="1"/>
          <p:nvPr>
            <p:custDataLst>
              <p:tags r:id="rId5"/>
            </p:custDataLst>
          </p:nvPr>
        </p:nvSpPr>
        <p:spPr>
          <a:xfrm>
            <a:off x="5147627" y="1093856"/>
            <a:ext cx="1896110" cy="1585240"/>
          </a:xfrm>
          <a:prstGeom prst="rect">
            <a:avLst/>
          </a:prstGeom>
          <a:noFill/>
        </p:spPr>
        <p:txBody>
          <a:bodyPr wrap="none"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600">
                <a:solidFill>
                  <a:schemeClr val="tx2"/>
                </a:solidFill>
                <a:latin typeface="微软雅黑" panose="020B0503020204020204" charset="-122"/>
                <a:ea typeface="微软雅黑" panose="020B0503020204020204" charset="-122"/>
              </a:rPr>
              <a:t>06</a:t>
            </a:r>
            <a:endParaRPr lang="en-US" altLang="zh-CN" sz="9600">
              <a:solidFill>
                <a:schemeClr val="tx2"/>
              </a:solidFill>
              <a:latin typeface="微软雅黑" panose="020B0503020204020204" charset="-122"/>
              <a:ea typeface="微软雅黑" panose="020B0503020204020204" charset="-122"/>
            </a:endParaRPr>
          </a:p>
        </p:txBody>
      </p:sp>
    </p:spTree>
  </p:cSld>
  <p:clrMapOvr>
    <a:overrideClrMapping bg1="lt1" tx1="dk1" bg2="lt2" tx2="dk2" accent1="accent1" accent2="accent2" accent3="accent3" accent4="accent4" accent5="accent5" accent6="accent6" hlink="hlink" folHlink="folHlink"/>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平滑1"/>
          <p:cNvSpPr/>
          <p:nvPr>
            <p:custDataLst>
              <p:tags r:id="rId1"/>
            </p:custDataLst>
          </p:nvPr>
        </p:nvSpPr>
        <p:spPr>
          <a:xfrm rot="7260000" flipH="1">
            <a:off x="9068055" y="-2796076"/>
            <a:ext cx="5955030" cy="5955030"/>
          </a:xfrm>
          <a:prstGeom prst="ellipse">
            <a:avLst/>
          </a:prstGeom>
          <a:gradFill>
            <a:gsLst>
              <a:gs pos="0">
                <a:schemeClr val="accent1">
                  <a:lumMod val="60000"/>
                  <a:lumOff val="40000"/>
                  <a:alpha val="0"/>
                </a:schemeClr>
              </a:gs>
              <a:gs pos="100000">
                <a:schemeClr val="accent1">
                  <a:lumMod val="60000"/>
                  <a:lumOff val="40000"/>
                </a:schemeClr>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微软雅黑" panose="020B0503020204020204" charset="-122"/>
              <a:ea typeface="微软雅黑" panose="020B0503020204020204" charset="-122"/>
              <a:sym typeface="+mn-ea"/>
            </a:endParaRPr>
          </a:p>
        </p:txBody>
      </p:sp>
      <p:sp>
        <p:nvSpPr>
          <p:cNvPr id="2" name="Text1"/>
          <p:cNvSpPr txBox="1"/>
          <p:nvPr>
            <p:custDataLst>
              <p:tags r:id="rId2"/>
            </p:custDataLst>
          </p:nvPr>
        </p:nvSpPr>
        <p:spPr>
          <a:xfrm>
            <a:off x="713740" y="897747"/>
            <a:ext cx="4578985" cy="583565"/>
          </a:xfrm>
          <a:prstGeom prst="rect">
            <a:avLst/>
          </a:prstGeom>
          <a:noFill/>
        </p:spPr>
        <p:txBody>
          <a:bodyPr wrap="square" rtlCol="0"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fontAlgn="auto"/>
            <a:r>
              <a:rPr lang="en-US" sz="3200" b="1">
                <a:solidFill>
                  <a:schemeClr val="accent1"/>
                </a:solidFill>
                <a:latin typeface="思源黑体 CN" panose="020B0500000000000000" pitchFamily="34" charset="-122"/>
                <a:ea typeface="思源黑体 CN" panose="020B0500000000000000" pitchFamily="34" charset="-122"/>
                <a:cs typeface="思源黑体 CN Heavy" panose="020B0A00000000000000" charset="-122"/>
                <a:sym typeface="思源黑体 CN" panose="020B0500000000000000" pitchFamily="34" charset="-122"/>
              </a:rPr>
              <a:t>高血压检测方法</a:t>
            </a:r>
            <a:endParaRPr lang="en-US" sz="3200" b="1">
              <a:solidFill>
                <a:schemeClr val="accent1"/>
              </a:solidFill>
              <a:latin typeface="思源黑体 CN" panose="020B0500000000000000" pitchFamily="34" charset="-122"/>
              <a:ea typeface="思源黑体 CN" panose="020B0500000000000000" pitchFamily="34" charset="-122"/>
              <a:cs typeface="思源黑体 CN Heavy" panose="020B0A00000000000000" charset="-122"/>
              <a:sym typeface="思源黑体 CN" panose="020B0500000000000000" pitchFamily="34" charset="-122"/>
            </a:endParaRPr>
          </a:p>
        </p:txBody>
      </p:sp>
      <p:sp>
        <p:nvSpPr>
          <p:cNvPr id="13" name="Text2"/>
          <p:cNvSpPr txBox="1"/>
          <p:nvPr>
            <p:custDataLst>
              <p:tags r:id="rId3"/>
            </p:custDataLst>
          </p:nvPr>
        </p:nvSpPr>
        <p:spPr>
          <a:xfrm>
            <a:off x="713740" y="1830387"/>
            <a:ext cx="4615815" cy="3475904"/>
          </a:xfrm>
          <a:prstGeom prst="rect">
            <a:avLst/>
          </a:prstGeom>
        </p:spPr>
        <p:txBody>
          <a:bodyPr wrap="square">
            <a:normAutofit fontScale="80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spcBef>
                <a:spcPts val="300"/>
              </a:spcBef>
              <a:spcAft>
                <a:spcPts val="300"/>
              </a:spcAft>
            </a:pPr>
            <a:r>
              <a:rPr lang="en-US" altLang="zh-CN" sz="1400">
                <a:latin typeface="思源黑体 CN" panose="020B0500000000000000" pitchFamily="34" charset="-122"/>
                <a:ea typeface="思源黑体 CN" panose="020B0500000000000000" pitchFamily="34" charset="-122"/>
                <a:cs typeface="思源黑体 CN Normal" panose="020B0400000000000000" charset="-122"/>
                <a:sym typeface="思源黑体 CN" panose="020B0500000000000000" pitchFamily="34" charset="-122"/>
              </a:rPr>
              <a:t>1. 高血压测量方法：了解家庭和临床测量两种常见的。家庭测量是指个体在家中使用血压计自测血压，可通过监测变化来了解疾病的发展趋势。临床测量是指在医疗机构由医务人员使用专业设备测量血压，并结合病史和临床表现进行全面评估。
2. 自测血压的正确方法：提醒持续监测血压时应注意舒适、静息、正确的体位。建议自测血压时坐直，双脚平放地面，放松手臂并将袖口卷起至胳膊部位。通过正确的测量方法可以获得准确的血压数据，有助于更好地了解个体的血压情况。
3. 医疗机构测量血压的重要性：强调在医疗机构进行定期血压检测的必要性。由于医务人员使用专业设备、接受过专业培训，医疗机构测量更准确可靠。根据临床检测结果，医务人员可以进行全面评估，制定针对个体的策略性治疗方案，有助于及时发现和控制高血压病情。同时，医疗机构也提供了必要的仪器校准和数据记录，能够更好地跟踪患者的治疗效果和疾病进展情况。</a:t>
            </a:r>
            <a:endParaRPr lang="en-US" altLang="zh-CN" sz="1400">
              <a:latin typeface="思源黑体 CN" panose="020B0500000000000000" pitchFamily="34" charset="-122"/>
              <a:ea typeface="思源黑体 CN" panose="020B0500000000000000" pitchFamily="34" charset="-122"/>
              <a:cs typeface="思源黑体 CN Normal" panose="020B0400000000000000" charset="-122"/>
              <a:sym typeface="思源黑体 CN" panose="020B0500000000000000" pitchFamily="34" charset="-122"/>
            </a:endParaRPr>
          </a:p>
        </p:txBody>
      </p:sp>
      <p:sp>
        <p:nvSpPr>
          <p:cNvPr id="7" name="Shape1"/>
          <p:cNvSpPr/>
          <p:nvPr>
            <p:custDataLst>
              <p:tags r:id="rId4"/>
            </p:custDataLst>
          </p:nvPr>
        </p:nvSpPr>
        <p:spPr>
          <a:xfrm>
            <a:off x="5784850" y="1360113"/>
            <a:ext cx="2778125" cy="4488815"/>
          </a:xfrm>
          <a:prstGeom prst="roundRect">
            <a:avLst>
              <a:gd name="adj" fmla="val 13860"/>
            </a:avLst>
          </a:prstGeom>
          <a:blipFill>
            <a:blip r:embed="rId5"/>
            <a:stretch>
              <a:fillRect/>
            </a:stretch>
          </a:blipFill>
          <a:ln w="361950" cap="flat">
            <a:noFill/>
            <a:prstDash val="solid"/>
            <a:miter/>
          </a:ln>
        </p:spPr>
        <p:txBody>
          <a:bodyPr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en-US">
              <a:latin typeface="微软雅黑" panose="020B0503020204020204" charset="-122"/>
              <a:ea typeface="微软雅黑" panose="020B0503020204020204" charset="-122"/>
              <a:sym typeface="+mn-ea"/>
            </a:endParaRPr>
          </a:p>
        </p:txBody>
      </p:sp>
      <p:sp>
        <p:nvSpPr>
          <p:cNvPr id="10" name="Shape2"/>
          <p:cNvSpPr/>
          <p:nvPr>
            <p:custDataLst>
              <p:tags r:id="rId6"/>
            </p:custDataLst>
          </p:nvPr>
        </p:nvSpPr>
        <p:spPr>
          <a:xfrm>
            <a:off x="9055100" y="1360113"/>
            <a:ext cx="2778125" cy="4488815"/>
          </a:xfrm>
          <a:prstGeom prst="roundRect">
            <a:avLst>
              <a:gd name="adj" fmla="val 13860"/>
            </a:avLst>
          </a:prstGeom>
          <a:blipFill>
            <a:blip r:embed="rId7"/>
            <a:stretch>
              <a:fillRect/>
            </a:stretch>
          </a:blipFill>
          <a:ln w="361950" cap="flat">
            <a:noFill/>
            <a:prstDash val="solid"/>
            <a:miter/>
          </a:ln>
        </p:spPr>
        <p:txBody>
          <a:bodyPr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en-US">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平滑1"/>
          <p:cNvSpPr/>
          <p:nvPr>
            <p:custDataLst>
              <p:tags r:id="rId1"/>
            </p:custDataLst>
          </p:nvPr>
        </p:nvSpPr>
        <p:spPr>
          <a:xfrm rot="14340000">
            <a:off x="-2850515" y="-2977514"/>
            <a:ext cx="5955030" cy="5955030"/>
          </a:xfrm>
          <a:prstGeom prst="ellipse">
            <a:avLst/>
          </a:prstGeom>
          <a:gradFill>
            <a:gsLst>
              <a:gs pos="0">
                <a:schemeClr val="accent1">
                  <a:lumMod val="60000"/>
                  <a:lumOff val="40000"/>
                  <a:alpha val="0"/>
                </a:schemeClr>
              </a:gs>
              <a:gs pos="100000">
                <a:schemeClr val="accent1">
                  <a:lumMod val="60000"/>
                  <a:lumOff val="40000"/>
                </a:schemeClr>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微软雅黑" panose="020B0503020204020204" charset="-122"/>
              <a:ea typeface="微软雅黑" panose="020B0503020204020204" charset="-122"/>
              <a:sym typeface="+mn-ea"/>
            </a:endParaRPr>
          </a:p>
        </p:txBody>
      </p:sp>
      <p:grpSp>
        <p:nvGrpSpPr>
          <p:cNvPr id="3" name="PA-组合 26"/>
          <p:cNvGrpSpPr>
            <a:grpSpLocks noRot="1" noChangeAspect="1" noMove="1" noResize="1"/>
          </p:cNvGrpSpPr>
          <p:nvPr>
            <p:custDataLst>
              <p:tags r:id="rId2"/>
            </p:custDataLst>
          </p:nvPr>
        </p:nvGrpSpPr>
        <p:grpSpPr>
          <a:xfrm>
            <a:off x="515938" y="-285750"/>
            <a:ext cx="11160125" cy="7867650"/>
            <a:chOff x="515938" y="-285750"/>
            <a:chExt cx="11160125" cy="7867650"/>
          </a:xfrm>
        </p:grpSpPr>
        <p:cxnSp>
          <p:nvCxnSpPr>
            <p:cNvPr id="4" name="PA-直接连接符 4"/>
            <p:cNvCxnSpPr/>
            <p:nvPr>
              <p:custDataLst>
                <p:tags r:id="rId3"/>
              </p:custDataLst>
            </p:nvPr>
          </p:nvCxnSpPr>
          <p:spPr>
            <a:xfrm flipH="1">
              <a:off x="515938" y="-285750"/>
              <a:ext cx="0" cy="7867650"/>
            </a:xfrm>
            <a:prstGeom prst="line">
              <a:avLst/>
            </a:prstGeom>
            <a:ln>
              <a:solidFill>
                <a:schemeClr val="accent1">
                  <a:alpha val="15000"/>
                </a:schemeClr>
              </a:solidFill>
            </a:ln>
          </p:spPr>
          <p:style>
            <a:lnRef idx="1">
              <a:schemeClr val="accent1"/>
            </a:lnRef>
            <a:fillRef idx="0">
              <a:schemeClr val="accent1"/>
            </a:fillRef>
            <a:effectRef idx="0">
              <a:schemeClr val="accent1"/>
            </a:effectRef>
            <a:fontRef idx="minor">
              <a:schemeClr val="tx1"/>
            </a:fontRef>
          </p:style>
        </p:cxnSp>
        <p:cxnSp>
          <p:nvCxnSpPr>
            <p:cNvPr id="5" name="PA-直接连接符 6"/>
            <p:cNvCxnSpPr/>
            <p:nvPr>
              <p:custDataLst>
                <p:tags r:id="rId4"/>
              </p:custDataLst>
            </p:nvPr>
          </p:nvCxnSpPr>
          <p:spPr>
            <a:xfrm flipH="1">
              <a:off x="1047373" y="-285750"/>
              <a:ext cx="0" cy="7867650"/>
            </a:xfrm>
            <a:prstGeom prst="line">
              <a:avLst/>
            </a:prstGeom>
            <a:ln w="6350" cap="flat" cmpd="sng" algn="ctr">
              <a:solidFill>
                <a:schemeClr val="accent1">
                  <a:alpha val="1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 name="PA-直接连接符 7"/>
            <p:cNvCxnSpPr/>
            <p:nvPr>
              <p:custDataLst>
                <p:tags r:id="rId5"/>
              </p:custDataLst>
            </p:nvPr>
          </p:nvCxnSpPr>
          <p:spPr>
            <a:xfrm flipH="1">
              <a:off x="1578807" y="-285750"/>
              <a:ext cx="0" cy="7867650"/>
            </a:xfrm>
            <a:prstGeom prst="line">
              <a:avLst/>
            </a:prstGeom>
            <a:ln w="6350" cap="flat" cmpd="sng" algn="ctr">
              <a:solidFill>
                <a:schemeClr val="accent1">
                  <a:alpha val="1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 name="PA-直接连接符 8"/>
            <p:cNvCxnSpPr/>
            <p:nvPr>
              <p:custDataLst>
                <p:tags r:id="rId6"/>
              </p:custDataLst>
            </p:nvPr>
          </p:nvCxnSpPr>
          <p:spPr>
            <a:xfrm flipH="1">
              <a:off x="2110242" y="-285750"/>
              <a:ext cx="0" cy="7867650"/>
            </a:xfrm>
            <a:prstGeom prst="line">
              <a:avLst/>
            </a:prstGeom>
            <a:ln w="6350" cap="flat" cmpd="sng" algn="ctr">
              <a:solidFill>
                <a:schemeClr val="accent1">
                  <a:alpha val="1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 name="PA-直接连接符 9"/>
            <p:cNvCxnSpPr/>
            <p:nvPr>
              <p:custDataLst>
                <p:tags r:id="rId7"/>
              </p:custDataLst>
            </p:nvPr>
          </p:nvCxnSpPr>
          <p:spPr>
            <a:xfrm flipH="1">
              <a:off x="2641676" y="-285750"/>
              <a:ext cx="0" cy="7867650"/>
            </a:xfrm>
            <a:prstGeom prst="line">
              <a:avLst/>
            </a:prstGeom>
            <a:ln w="6350" cap="flat" cmpd="sng" algn="ctr">
              <a:solidFill>
                <a:schemeClr val="accent1">
                  <a:alpha val="1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 name="PA-直接连接符 10"/>
            <p:cNvCxnSpPr/>
            <p:nvPr>
              <p:custDataLst>
                <p:tags r:id="rId8"/>
              </p:custDataLst>
            </p:nvPr>
          </p:nvCxnSpPr>
          <p:spPr>
            <a:xfrm flipH="1">
              <a:off x="3173111" y="-285750"/>
              <a:ext cx="0" cy="7867650"/>
            </a:xfrm>
            <a:prstGeom prst="line">
              <a:avLst/>
            </a:prstGeom>
            <a:ln w="6350" cap="flat" cmpd="sng" algn="ctr">
              <a:solidFill>
                <a:schemeClr val="accent1">
                  <a:alpha val="1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 name="PA-直接连接符 11"/>
            <p:cNvCxnSpPr/>
            <p:nvPr>
              <p:custDataLst>
                <p:tags r:id="rId9"/>
              </p:custDataLst>
            </p:nvPr>
          </p:nvCxnSpPr>
          <p:spPr>
            <a:xfrm flipH="1">
              <a:off x="3704545" y="-285750"/>
              <a:ext cx="0" cy="7867650"/>
            </a:xfrm>
            <a:prstGeom prst="line">
              <a:avLst/>
            </a:prstGeom>
            <a:ln w="6350" cap="flat" cmpd="sng" algn="ctr">
              <a:solidFill>
                <a:schemeClr val="accent1">
                  <a:alpha val="1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 name="PA-直接连接符 12"/>
            <p:cNvCxnSpPr/>
            <p:nvPr>
              <p:custDataLst>
                <p:tags r:id="rId10"/>
              </p:custDataLst>
            </p:nvPr>
          </p:nvCxnSpPr>
          <p:spPr>
            <a:xfrm flipH="1">
              <a:off x="4235980" y="-285750"/>
              <a:ext cx="0" cy="7867650"/>
            </a:xfrm>
            <a:prstGeom prst="line">
              <a:avLst/>
            </a:prstGeom>
            <a:ln w="6350" cap="flat" cmpd="sng" algn="ctr">
              <a:solidFill>
                <a:schemeClr val="accent1">
                  <a:alpha val="1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 name="PA-直接连接符 13"/>
            <p:cNvCxnSpPr/>
            <p:nvPr>
              <p:custDataLst>
                <p:tags r:id="rId11"/>
              </p:custDataLst>
            </p:nvPr>
          </p:nvCxnSpPr>
          <p:spPr>
            <a:xfrm flipH="1">
              <a:off x="4767414" y="-285750"/>
              <a:ext cx="0" cy="7867650"/>
            </a:xfrm>
            <a:prstGeom prst="line">
              <a:avLst/>
            </a:prstGeom>
            <a:ln w="6350" cap="flat" cmpd="sng" algn="ctr">
              <a:solidFill>
                <a:schemeClr val="accent1">
                  <a:alpha val="1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 name="PA-直接连接符 14"/>
            <p:cNvCxnSpPr/>
            <p:nvPr>
              <p:custDataLst>
                <p:tags r:id="rId12"/>
              </p:custDataLst>
            </p:nvPr>
          </p:nvCxnSpPr>
          <p:spPr>
            <a:xfrm flipH="1">
              <a:off x="5298849" y="-285750"/>
              <a:ext cx="0" cy="7867650"/>
            </a:xfrm>
            <a:prstGeom prst="line">
              <a:avLst/>
            </a:prstGeom>
            <a:ln w="6350" cap="flat" cmpd="sng" algn="ctr">
              <a:solidFill>
                <a:schemeClr val="accent1">
                  <a:alpha val="1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 name="PA-直接连接符 15"/>
            <p:cNvCxnSpPr/>
            <p:nvPr>
              <p:custDataLst>
                <p:tags r:id="rId13"/>
              </p:custDataLst>
            </p:nvPr>
          </p:nvCxnSpPr>
          <p:spPr>
            <a:xfrm flipH="1">
              <a:off x="5830283" y="-285750"/>
              <a:ext cx="0" cy="7867650"/>
            </a:xfrm>
            <a:prstGeom prst="line">
              <a:avLst/>
            </a:prstGeom>
            <a:ln w="6350" cap="flat" cmpd="sng" algn="ctr">
              <a:solidFill>
                <a:schemeClr val="accent1">
                  <a:alpha val="1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 name="PA-直接连接符 16"/>
            <p:cNvCxnSpPr/>
            <p:nvPr>
              <p:custDataLst>
                <p:tags r:id="rId14"/>
              </p:custDataLst>
            </p:nvPr>
          </p:nvCxnSpPr>
          <p:spPr>
            <a:xfrm flipH="1">
              <a:off x="6361718" y="-285750"/>
              <a:ext cx="0" cy="7867650"/>
            </a:xfrm>
            <a:prstGeom prst="line">
              <a:avLst/>
            </a:prstGeom>
            <a:ln w="6350" cap="flat" cmpd="sng" algn="ctr">
              <a:solidFill>
                <a:schemeClr val="accent1">
                  <a:alpha val="1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 name="PA-直接连接符 17"/>
            <p:cNvCxnSpPr/>
            <p:nvPr>
              <p:custDataLst>
                <p:tags r:id="rId15"/>
              </p:custDataLst>
            </p:nvPr>
          </p:nvCxnSpPr>
          <p:spPr>
            <a:xfrm flipH="1">
              <a:off x="6893152" y="-285750"/>
              <a:ext cx="0" cy="7867650"/>
            </a:xfrm>
            <a:prstGeom prst="line">
              <a:avLst/>
            </a:prstGeom>
            <a:ln w="6350" cap="flat" cmpd="sng" algn="ctr">
              <a:solidFill>
                <a:schemeClr val="accent1">
                  <a:alpha val="1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7" name="PA-直接连接符 18"/>
            <p:cNvCxnSpPr/>
            <p:nvPr>
              <p:custDataLst>
                <p:tags r:id="rId16"/>
              </p:custDataLst>
            </p:nvPr>
          </p:nvCxnSpPr>
          <p:spPr>
            <a:xfrm flipH="1">
              <a:off x="7424587" y="-285750"/>
              <a:ext cx="0" cy="7867650"/>
            </a:xfrm>
            <a:prstGeom prst="line">
              <a:avLst/>
            </a:prstGeom>
            <a:ln w="6350" cap="flat" cmpd="sng" algn="ctr">
              <a:solidFill>
                <a:schemeClr val="accent1">
                  <a:alpha val="1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8" name="PA-直接连接符 19"/>
            <p:cNvCxnSpPr/>
            <p:nvPr>
              <p:custDataLst>
                <p:tags r:id="rId17"/>
              </p:custDataLst>
            </p:nvPr>
          </p:nvCxnSpPr>
          <p:spPr>
            <a:xfrm flipH="1">
              <a:off x="7956021" y="-285750"/>
              <a:ext cx="0" cy="7867650"/>
            </a:xfrm>
            <a:prstGeom prst="line">
              <a:avLst/>
            </a:prstGeom>
            <a:ln w="6350" cap="flat" cmpd="sng" algn="ctr">
              <a:solidFill>
                <a:schemeClr val="accent1">
                  <a:alpha val="1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 name="PA-直接连接符 20"/>
            <p:cNvCxnSpPr/>
            <p:nvPr>
              <p:custDataLst>
                <p:tags r:id="rId18"/>
              </p:custDataLst>
            </p:nvPr>
          </p:nvCxnSpPr>
          <p:spPr>
            <a:xfrm flipH="1">
              <a:off x="8487456" y="-285750"/>
              <a:ext cx="0" cy="7867650"/>
            </a:xfrm>
            <a:prstGeom prst="line">
              <a:avLst/>
            </a:prstGeom>
            <a:ln w="6350" cap="flat" cmpd="sng" algn="ctr">
              <a:solidFill>
                <a:schemeClr val="accent1">
                  <a:alpha val="1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 name="PA-直接连接符 21"/>
            <p:cNvCxnSpPr/>
            <p:nvPr>
              <p:custDataLst>
                <p:tags r:id="rId19"/>
              </p:custDataLst>
            </p:nvPr>
          </p:nvCxnSpPr>
          <p:spPr>
            <a:xfrm flipH="1">
              <a:off x="9018891" y="-285750"/>
              <a:ext cx="0" cy="7867650"/>
            </a:xfrm>
            <a:prstGeom prst="line">
              <a:avLst/>
            </a:prstGeom>
            <a:ln w="6350" cap="flat" cmpd="sng" algn="ctr">
              <a:solidFill>
                <a:schemeClr val="accent1">
                  <a:alpha val="1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 name="PA-直接连接符 22"/>
            <p:cNvCxnSpPr/>
            <p:nvPr>
              <p:custDataLst>
                <p:tags r:id="rId20"/>
              </p:custDataLst>
            </p:nvPr>
          </p:nvCxnSpPr>
          <p:spPr>
            <a:xfrm flipH="1">
              <a:off x="9550325" y="-285750"/>
              <a:ext cx="0" cy="7867650"/>
            </a:xfrm>
            <a:prstGeom prst="line">
              <a:avLst/>
            </a:prstGeom>
            <a:ln w="6350" cap="flat" cmpd="sng" algn="ctr">
              <a:solidFill>
                <a:schemeClr val="accent1">
                  <a:alpha val="1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 name="PA-直接连接符 23"/>
            <p:cNvCxnSpPr/>
            <p:nvPr>
              <p:custDataLst>
                <p:tags r:id="rId21"/>
              </p:custDataLst>
            </p:nvPr>
          </p:nvCxnSpPr>
          <p:spPr>
            <a:xfrm flipH="1">
              <a:off x="10081760" y="-285750"/>
              <a:ext cx="0" cy="7867650"/>
            </a:xfrm>
            <a:prstGeom prst="line">
              <a:avLst/>
            </a:prstGeom>
            <a:ln w="6350" cap="flat" cmpd="sng" algn="ctr">
              <a:solidFill>
                <a:schemeClr val="accent1">
                  <a:alpha val="1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3" name="PA-直接连接符 24"/>
            <p:cNvCxnSpPr/>
            <p:nvPr>
              <p:custDataLst>
                <p:tags r:id="rId22"/>
              </p:custDataLst>
            </p:nvPr>
          </p:nvCxnSpPr>
          <p:spPr>
            <a:xfrm flipH="1">
              <a:off x="10613194" y="-285750"/>
              <a:ext cx="0" cy="7867650"/>
            </a:xfrm>
            <a:prstGeom prst="line">
              <a:avLst/>
            </a:prstGeom>
            <a:ln w="6350" cap="flat" cmpd="sng" algn="ctr">
              <a:solidFill>
                <a:schemeClr val="accent1">
                  <a:alpha val="1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4" name="PA-直接连接符 25"/>
            <p:cNvCxnSpPr/>
            <p:nvPr>
              <p:custDataLst>
                <p:tags r:id="rId23"/>
              </p:custDataLst>
            </p:nvPr>
          </p:nvCxnSpPr>
          <p:spPr>
            <a:xfrm flipH="1">
              <a:off x="11144629" y="-285750"/>
              <a:ext cx="0" cy="7867650"/>
            </a:xfrm>
            <a:prstGeom prst="line">
              <a:avLst/>
            </a:prstGeom>
            <a:ln w="6350" cap="flat" cmpd="sng" algn="ctr">
              <a:solidFill>
                <a:schemeClr val="accent1">
                  <a:alpha val="1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5" name="PA-直接连接符 5"/>
            <p:cNvCxnSpPr/>
            <p:nvPr>
              <p:custDataLst>
                <p:tags r:id="rId24"/>
              </p:custDataLst>
            </p:nvPr>
          </p:nvCxnSpPr>
          <p:spPr>
            <a:xfrm flipH="1">
              <a:off x="11676063" y="-285750"/>
              <a:ext cx="0" cy="7867650"/>
            </a:xfrm>
            <a:prstGeom prst="line">
              <a:avLst/>
            </a:prstGeom>
            <a:ln>
              <a:solidFill>
                <a:schemeClr val="accent1">
                  <a:alpha val="15000"/>
                </a:schemeClr>
              </a:solidFill>
            </a:ln>
          </p:spPr>
          <p:style>
            <a:lnRef idx="1">
              <a:schemeClr val="accent1"/>
            </a:lnRef>
            <a:fillRef idx="0">
              <a:schemeClr val="accent1"/>
            </a:fillRef>
            <a:effectRef idx="0">
              <a:schemeClr val="accent1"/>
            </a:effectRef>
            <a:fontRef idx="minor">
              <a:schemeClr val="tx1"/>
            </a:fontRef>
          </p:style>
        </p:cxnSp>
      </p:grpSp>
      <p:grpSp>
        <p:nvGrpSpPr>
          <p:cNvPr id="26" name="PA-组合 27"/>
          <p:cNvGrpSpPr>
            <a:grpSpLocks noRot="1" noChangeAspect="1" noMove="1" noResize="1"/>
          </p:cNvGrpSpPr>
          <p:nvPr>
            <p:custDataLst>
              <p:tags r:id="rId25"/>
            </p:custDataLst>
          </p:nvPr>
        </p:nvGrpSpPr>
        <p:grpSpPr>
          <a:xfrm rot="16200000">
            <a:off x="2931888" y="-3348341"/>
            <a:ext cx="6908649" cy="13554683"/>
            <a:chOff x="2641676" y="-285750"/>
            <a:chExt cx="6908649" cy="7867650"/>
          </a:xfrm>
        </p:grpSpPr>
        <p:cxnSp>
          <p:nvCxnSpPr>
            <p:cNvPr id="31" name="PA-直接连接符 32"/>
            <p:cNvCxnSpPr/>
            <p:nvPr>
              <p:custDataLst>
                <p:tags r:id="rId26"/>
              </p:custDataLst>
            </p:nvPr>
          </p:nvCxnSpPr>
          <p:spPr>
            <a:xfrm flipH="1">
              <a:off x="2641676" y="-285750"/>
              <a:ext cx="0" cy="7867650"/>
            </a:xfrm>
            <a:prstGeom prst="line">
              <a:avLst/>
            </a:prstGeom>
            <a:ln w="6350" cap="flat" cmpd="sng" algn="ctr">
              <a:solidFill>
                <a:schemeClr val="accent1">
                  <a:alpha val="1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2" name="PA-直接连接符 33"/>
            <p:cNvCxnSpPr/>
            <p:nvPr>
              <p:custDataLst>
                <p:tags r:id="rId27"/>
              </p:custDataLst>
            </p:nvPr>
          </p:nvCxnSpPr>
          <p:spPr>
            <a:xfrm flipH="1">
              <a:off x="3173111" y="-285750"/>
              <a:ext cx="0" cy="7867650"/>
            </a:xfrm>
            <a:prstGeom prst="line">
              <a:avLst/>
            </a:prstGeom>
            <a:ln w="6350" cap="flat" cmpd="sng" algn="ctr">
              <a:solidFill>
                <a:schemeClr val="accent1">
                  <a:alpha val="1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3" name="PA-直接连接符 34"/>
            <p:cNvCxnSpPr/>
            <p:nvPr>
              <p:custDataLst>
                <p:tags r:id="rId28"/>
              </p:custDataLst>
            </p:nvPr>
          </p:nvCxnSpPr>
          <p:spPr>
            <a:xfrm flipH="1">
              <a:off x="3704545" y="-285750"/>
              <a:ext cx="0" cy="7867650"/>
            </a:xfrm>
            <a:prstGeom prst="line">
              <a:avLst/>
            </a:prstGeom>
            <a:ln w="6350" cap="flat" cmpd="sng" algn="ctr">
              <a:solidFill>
                <a:schemeClr val="accent1">
                  <a:alpha val="1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4" name="PA-直接连接符 35"/>
            <p:cNvCxnSpPr/>
            <p:nvPr>
              <p:custDataLst>
                <p:tags r:id="rId29"/>
              </p:custDataLst>
            </p:nvPr>
          </p:nvCxnSpPr>
          <p:spPr>
            <a:xfrm flipH="1">
              <a:off x="4235980" y="-285750"/>
              <a:ext cx="0" cy="7867650"/>
            </a:xfrm>
            <a:prstGeom prst="line">
              <a:avLst/>
            </a:prstGeom>
            <a:ln w="6350" cap="flat" cmpd="sng" algn="ctr">
              <a:solidFill>
                <a:schemeClr val="accent1">
                  <a:alpha val="1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5" name="PA-直接连接符 36"/>
            <p:cNvCxnSpPr/>
            <p:nvPr>
              <p:custDataLst>
                <p:tags r:id="rId30"/>
              </p:custDataLst>
            </p:nvPr>
          </p:nvCxnSpPr>
          <p:spPr>
            <a:xfrm flipH="1">
              <a:off x="4767414" y="-285750"/>
              <a:ext cx="0" cy="7867650"/>
            </a:xfrm>
            <a:prstGeom prst="line">
              <a:avLst/>
            </a:prstGeom>
            <a:ln w="6350" cap="flat" cmpd="sng" algn="ctr">
              <a:solidFill>
                <a:schemeClr val="accent1">
                  <a:alpha val="1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6" name="PA-直接连接符 37"/>
            <p:cNvCxnSpPr/>
            <p:nvPr>
              <p:custDataLst>
                <p:tags r:id="rId31"/>
              </p:custDataLst>
            </p:nvPr>
          </p:nvCxnSpPr>
          <p:spPr>
            <a:xfrm flipH="1">
              <a:off x="5298849" y="-285750"/>
              <a:ext cx="0" cy="7867650"/>
            </a:xfrm>
            <a:prstGeom prst="line">
              <a:avLst/>
            </a:prstGeom>
            <a:ln w="6350" cap="flat" cmpd="sng" algn="ctr">
              <a:solidFill>
                <a:schemeClr val="accent1">
                  <a:alpha val="1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7" name="PA-直接连接符 38"/>
            <p:cNvCxnSpPr/>
            <p:nvPr>
              <p:custDataLst>
                <p:tags r:id="rId32"/>
              </p:custDataLst>
            </p:nvPr>
          </p:nvCxnSpPr>
          <p:spPr>
            <a:xfrm flipH="1">
              <a:off x="5830283" y="-285750"/>
              <a:ext cx="0" cy="7867650"/>
            </a:xfrm>
            <a:prstGeom prst="line">
              <a:avLst/>
            </a:prstGeom>
            <a:ln w="6350" cap="flat" cmpd="sng" algn="ctr">
              <a:solidFill>
                <a:schemeClr val="accent1">
                  <a:alpha val="1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8" name="PA-直接连接符 39"/>
            <p:cNvCxnSpPr/>
            <p:nvPr>
              <p:custDataLst>
                <p:tags r:id="rId33"/>
              </p:custDataLst>
            </p:nvPr>
          </p:nvCxnSpPr>
          <p:spPr>
            <a:xfrm flipH="1">
              <a:off x="6361718" y="-285750"/>
              <a:ext cx="0" cy="7867650"/>
            </a:xfrm>
            <a:prstGeom prst="line">
              <a:avLst/>
            </a:prstGeom>
            <a:ln w="6350" cap="flat" cmpd="sng" algn="ctr">
              <a:solidFill>
                <a:schemeClr val="accent1">
                  <a:alpha val="1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9" name="PA-直接连接符 40"/>
            <p:cNvCxnSpPr/>
            <p:nvPr>
              <p:custDataLst>
                <p:tags r:id="rId34"/>
              </p:custDataLst>
            </p:nvPr>
          </p:nvCxnSpPr>
          <p:spPr>
            <a:xfrm flipH="1">
              <a:off x="6893152" y="-285750"/>
              <a:ext cx="0" cy="7867650"/>
            </a:xfrm>
            <a:prstGeom prst="line">
              <a:avLst/>
            </a:prstGeom>
            <a:ln w="6350" cap="flat" cmpd="sng" algn="ctr">
              <a:solidFill>
                <a:schemeClr val="accent1">
                  <a:alpha val="1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0" name="PA-直接连接符 41"/>
            <p:cNvCxnSpPr/>
            <p:nvPr>
              <p:custDataLst>
                <p:tags r:id="rId35"/>
              </p:custDataLst>
            </p:nvPr>
          </p:nvCxnSpPr>
          <p:spPr>
            <a:xfrm flipH="1">
              <a:off x="7424587" y="-285750"/>
              <a:ext cx="0" cy="7867650"/>
            </a:xfrm>
            <a:prstGeom prst="line">
              <a:avLst/>
            </a:prstGeom>
            <a:ln w="6350" cap="flat" cmpd="sng" algn="ctr">
              <a:solidFill>
                <a:schemeClr val="accent1">
                  <a:alpha val="1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1" name="PA-直接连接符 42"/>
            <p:cNvCxnSpPr/>
            <p:nvPr>
              <p:custDataLst>
                <p:tags r:id="rId36"/>
              </p:custDataLst>
            </p:nvPr>
          </p:nvCxnSpPr>
          <p:spPr>
            <a:xfrm flipH="1">
              <a:off x="7956021" y="-285750"/>
              <a:ext cx="0" cy="7867650"/>
            </a:xfrm>
            <a:prstGeom prst="line">
              <a:avLst/>
            </a:prstGeom>
            <a:ln w="6350" cap="flat" cmpd="sng" algn="ctr">
              <a:solidFill>
                <a:schemeClr val="accent1">
                  <a:alpha val="1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2" name="PA-直接连接符 43"/>
            <p:cNvCxnSpPr/>
            <p:nvPr>
              <p:custDataLst>
                <p:tags r:id="rId37"/>
              </p:custDataLst>
            </p:nvPr>
          </p:nvCxnSpPr>
          <p:spPr>
            <a:xfrm flipH="1">
              <a:off x="8487456" y="-285750"/>
              <a:ext cx="0" cy="7867650"/>
            </a:xfrm>
            <a:prstGeom prst="line">
              <a:avLst/>
            </a:prstGeom>
            <a:ln w="6350" cap="flat" cmpd="sng" algn="ctr">
              <a:solidFill>
                <a:schemeClr val="accent1">
                  <a:alpha val="1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3" name="PA-直接连接符 44"/>
            <p:cNvCxnSpPr/>
            <p:nvPr>
              <p:custDataLst>
                <p:tags r:id="rId38"/>
              </p:custDataLst>
            </p:nvPr>
          </p:nvCxnSpPr>
          <p:spPr>
            <a:xfrm flipH="1">
              <a:off x="9018891" y="-285750"/>
              <a:ext cx="0" cy="7867650"/>
            </a:xfrm>
            <a:prstGeom prst="line">
              <a:avLst/>
            </a:prstGeom>
            <a:ln w="6350" cap="flat" cmpd="sng" algn="ctr">
              <a:solidFill>
                <a:schemeClr val="accent1">
                  <a:alpha val="1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4" name="PA-直接连接符 45"/>
            <p:cNvCxnSpPr/>
            <p:nvPr>
              <p:custDataLst>
                <p:tags r:id="rId39"/>
              </p:custDataLst>
            </p:nvPr>
          </p:nvCxnSpPr>
          <p:spPr>
            <a:xfrm flipH="1">
              <a:off x="9550325" y="-285750"/>
              <a:ext cx="0" cy="7867650"/>
            </a:xfrm>
            <a:prstGeom prst="line">
              <a:avLst/>
            </a:prstGeom>
            <a:ln w="6350" cap="flat" cmpd="sng" algn="ctr">
              <a:solidFill>
                <a:schemeClr val="accent1">
                  <a:alpha val="1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grpSp>
      <p:cxnSp>
        <p:nvCxnSpPr>
          <p:cNvPr id="52" name="直接连接符 51"/>
          <p:cNvCxnSpPr/>
          <p:nvPr/>
        </p:nvCxnSpPr>
        <p:spPr>
          <a:xfrm flipH="1">
            <a:off x="4099154" y="567296"/>
            <a:ext cx="0" cy="336550"/>
          </a:xfrm>
          <a:prstGeom prst="line">
            <a:avLst/>
          </a:prstGeom>
          <a:ln w="9525" cap="rnd">
            <a:solidFill>
              <a:schemeClr val="accent1">
                <a:alpha val="34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H="1">
            <a:off x="11683359" y="567296"/>
            <a:ext cx="0" cy="336550"/>
          </a:xfrm>
          <a:prstGeom prst="line">
            <a:avLst/>
          </a:prstGeom>
          <a:ln w="952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58" name="矩形 57"/>
          <p:cNvSpPr/>
          <p:nvPr/>
        </p:nvSpPr>
        <p:spPr>
          <a:xfrm>
            <a:off x="-38411" y="549275"/>
            <a:ext cx="256588" cy="4647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59" name="矩形 58"/>
          <p:cNvSpPr/>
          <p:nvPr/>
        </p:nvSpPr>
        <p:spPr>
          <a:xfrm>
            <a:off x="265967" y="549275"/>
            <a:ext cx="76836" cy="46473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grpSp>
        <p:nvGrpSpPr>
          <p:cNvPr id="64" name="组合 63"/>
          <p:cNvGrpSpPr/>
          <p:nvPr/>
        </p:nvGrpSpPr>
        <p:grpSpPr>
          <a:xfrm>
            <a:off x="10835730" y="6135299"/>
            <a:ext cx="840332" cy="991665"/>
            <a:chOff x="-3265714" y="1611213"/>
            <a:chExt cx="1370353" cy="1617135"/>
          </a:xfrm>
          <a:gradFill>
            <a:gsLst>
              <a:gs pos="0">
                <a:schemeClr val="bg1">
                  <a:alpha val="67000"/>
                </a:schemeClr>
              </a:gs>
              <a:gs pos="100000">
                <a:schemeClr val="bg1">
                  <a:alpha val="15000"/>
                </a:schemeClr>
              </a:gs>
            </a:gsLst>
            <a:lin ang="5400000" scaled="1"/>
          </a:gradFill>
        </p:grpSpPr>
        <p:sp>
          <p:nvSpPr>
            <p:cNvPr id="65" name="椭圆 64"/>
            <p:cNvSpPr/>
            <p:nvPr/>
          </p:nvSpPr>
          <p:spPr>
            <a:xfrm>
              <a:off x="-3265714" y="1611213"/>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66" name="椭圆 65"/>
            <p:cNvSpPr/>
            <p:nvPr/>
          </p:nvSpPr>
          <p:spPr>
            <a:xfrm>
              <a:off x="-3023229" y="1611213"/>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67" name="椭圆 66"/>
            <p:cNvSpPr/>
            <p:nvPr/>
          </p:nvSpPr>
          <p:spPr>
            <a:xfrm>
              <a:off x="-2780744" y="1611213"/>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68" name="椭圆 67"/>
            <p:cNvSpPr/>
            <p:nvPr/>
          </p:nvSpPr>
          <p:spPr>
            <a:xfrm>
              <a:off x="-3265714" y="1853698"/>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69" name="椭圆 68"/>
            <p:cNvSpPr/>
            <p:nvPr/>
          </p:nvSpPr>
          <p:spPr>
            <a:xfrm>
              <a:off x="-3023229" y="1853698"/>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70" name="椭圆 69"/>
            <p:cNvSpPr/>
            <p:nvPr/>
          </p:nvSpPr>
          <p:spPr>
            <a:xfrm>
              <a:off x="-2780744" y="1853698"/>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71" name="椭圆 70"/>
            <p:cNvSpPr/>
            <p:nvPr/>
          </p:nvSpPr>
          <p:spPr>
            <a:xfrm>
              <a:off x="-3265714" y="2096183"/>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72" name="椭圆 71"/>
            <p:cNvSpPr/>
            <p:nvPr/>
          </p:nvSpPr>
          <p:spPr>
            <a:xfrm>
              <a:off x="-3023229" y="2096183"/>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73" name="椭圆 72"/>
            <p:cNvSpPr/>
            <p:nvPr/>
          </p:nvSpPr>
          <p:spPr>
            <a:xfrm>
              <a:off x="-2780744" y="2096183"/>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74" name="椭圆 73"/>
            <p:cNvSpPr/>
            <p:nvPr/>
          </p:nvSpPr>
          <p:spPr>
            <a:xfrm>
              <a:off x="-2539502" y="1611213"/>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75" name="椭圆 74"/>
            <p:cNvSpPr/>
            <p:nvPr/>
          </p:nvSpPr>
          <p:spPr>
            <a:xfrm>
              <a:off x="-2539502" y="1853698"/>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76" name="椭圆 75"/>
            <p:cNvSpPr/>
            <p:nvPr/>
          </p:nvSpPr>
          <p:spPr>
            <a:xfrm>
              <a:off x="-2539502" y="2096183"/>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77" name="椭圆 76"/>
            <p:cNvSpPr/>
            <p:nvPr/>
          </p:nvSpPr>
          <p:spPr>
            <a:xfrm>
              <a:off x="-2298260" y="1611213"/>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78" name="椭圆 77"/>
            <p:cNvSpPr/>
            <p:nvPr/>
          </p:nvSpPr>
          <p:spPr>
            <a:xfrm>
              <a:off x="-2298260" y="1853698"/>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79" name="椭圆 78"/>
            <p:cNvSpPr/>
            <p:nvPr/>
          </p:nvSpPr>
          <p:spPr>
            <a:xfrm>
              <a:off x="-2298260" y="2096183"/>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80" name="椭圆 79"/>
            <p:cNvSpPr/>
            <p:nvPr/>
          </p:nvSpPr>
          <p:spPr>
            <a:xfrm>
              <a:off x="-2057018" y="1611213"/>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81" name="椭圆 80"/>
            <p:cNvSpPr/>
            <p:nvPr/>
          </p:nvSpPr>
          <p:spPr>
            <a:xfrm>
              <a:off x="-2057018" y="1853698"/>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82" name="椭圆 81"/>
            <p:cNvSpPr/>
            <p:nvPr/>
          </p:nvSpPr>
          <p:spPr>
            <a:xfrm>
              <a:off x="-2057018" y="2096183"/>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83" name="椭圆 82"/>
            <p:cNvSpPr/>
            <p:nvPr/>
          </p:nvSpPr>
          <p:spPr>
            <a:xfrm>
              <a:off x="-3265714" y="2338810"/>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84" name="椭圆 83"/>
            <p:cNvSpPr/>
            <p:nvPr/>
          </p:nvSpPr>
          <p:spPr>
            <a:xfrm>
              <a:off x="-3023229" y="2338810"/>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85" name="椭圆 84"/>
            <p:cNvSpPr/>
            <p:nvPr/>
          </p:nvSpPr>
          <p:spPr>
            <a:xfrm>
              <a:off x="-2780744" y="2338810"/>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86" name="椭圆 85"/>
            <p:cNvSpPr/>
            <p:nvPr/>
          </p:nvSpPr>
          <p:spPr>
            <a:xfrm>
              <a:off x="-2539502" y="2338810"/>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87" name="椭圆 86"/>
            <p:cNvSpPr/>
            <p:nvPr/>
          </p:nvSpPr>
          <p:spPr>
            <a:xfrm>
              <a:off x="-2298260" y="2338810"/>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88" name="椭圆 87"/>
            <p:cNvSpPr/>
            <p:nvPr/>
          </p:nvSpPr>
          <p:spPr>
            <a:xfrm>
              <a:off x="-2057018" y="2338810"/>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89" name="椭圆 88"/>
            <p:cNvSpPr/>
            <p:nvPr/>
          </p:nvSpPr>
          <p:spPr>
            <a:xfrm>
              <a:off x="-3265714" y="2581437"/>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90" name="椭圆 89"/>
            <p:cNvSpPr/>
            <p:nvPr/>
          </p:nvSpPr>
          <p:spPr>
            <a:xfrm>
              <a:off x="-3023229" y="2581437"/>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91" name="椭圆 90"/>
            <p:cNvSpPr/>
            <p:nvPr/>
          </p:nvSpPr>
          <p:spPr>
            <a:xfrm>
              <a:off x="-2780744" y="2581437"/>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92" name="椭圆 91"/>
            <p:cNvSpPr/>
            <p:nvPr/>
          </p:nvSpPr>
          <p:spPr>
            <a:xfrm>
              <a:off x="-2539502" y="2581437"/>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93" name="椭圆 92"/>
            <p:cNvSpPr/>
            <p:nvPr/>
          </p:nvSpPr>
          <p:spPr>
            <a:xfrm>
              <a:off x="-2298260" y="2581437"/>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94" name="椭圆 93"/>
            <p:cNvSpPr/>
            <p:nvPr/>
          </p:nvSpPr>
          <p:spPr>
            <a:xfrm>
              <a:off x="-2057018" y="2581437"/>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95" name="椭圆 94"/>
            <p:cNvSpPr/>
            <p:nvPr/>
          </p:nvSpPr>
          <p:spPr>
            <a:xfrm>
              <a:off x="-3265714" y="2824064"/>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96" name="椭圆 95"/>
            <p:cNvSpPr/>
            <p:nvPr/>
          </p:nvSpPr>
          <p:spPr>
            <a:xfrm>
              <a:off x="-3023229" y="2824064"/>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97" name="椭圆 96"/>
            <p:cNvSpPr/>
            <p:nvPr/>
          </p:nvSpPr>
          <p:spPr>
            <a:xfrm>
              <a:off x="-2780744" y="2824064"/>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98" name="椭圆 97"/>
            <p:cNvSpPr/>
            <p:nvPr/>
          </p:nvSpPr>
          <p:spPr>
            <a:xfrm>
              <a:off x="-2539502" y="2824064"/>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99" name="椭圆 98"/>
            <p:cNvSpPr/>
            <p:nvPr/>
          </p:nvSpPr>
          <p:spPr>
            <a:xfrm>
              <a:off x="-2298260" y="2824064"/>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100" name="椭圆 99"/>
            <p:cNvSpPr/>
            <p:nvPr/>
          </p:nvSpPr>
          <p:spPr>
            <a:xfrm>
              <a:off x="-2057018" y="2824064"/>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101" name="椭圆 100"/>
            <p:cNvSpPr/>
            <p:nvPr/>
          </p:nvSpPr>
          <p:spPr>
            <a:xfrm>
              <a:off x="-3265714" y="3066691"/>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102" name="椭圆 101"/>
            <p:cNvSpPr/>
            <p:nvPr/>
          </p:nvSpPr>
          <p:spPr>
            <a:xfrm>
              <a:off x="-3023229" y="3066691"/>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103" name="椭圆 102"/>
            <p:cNvSpPr/>
            <p:nvPr/>
          </p:nvSpPr>
          <p:spPr>
            <a:xfrm>
              <a:off x="-2780744" y="3066691"/>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104" name="椭圆 103"/>
            <p:cNvSpPr/>
            <p:nvPr/>
          </p:nvSpPr>
          <p:spPr>
            <a:xfrm>
              <a:off x="-2539502" y="3066691"/>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105" name="椭圆 104"/>
            <p:cNvSpPr/>
            <p:nvPr/>
          </p:nvSpPr>
          <p:spPr>
            <a:xfrm>
              <a:off x="-2298260" y="3066691"/>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106" name="椭圆 105"/>
            <p:cNvSpPr/>
            <p:nvPr/>
          </p:nvSpPr>
          <p:spPr>
            <a:xfrm>
              <a:off x="-2057018" y="3066691"/>
              <a:ext cx="161657" cy="161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grpSp>
      <p:grpSp>
        <p:nvGrpSpPr>
          <p:cNvPr id="189" name="组合 188"/>
          <p:cNvGrpSpPr/>
          <p:nvPr/>
        </p:nvGrpSpPr>
        <p:grpSpPr>
          <a:xfrm rot="5400000">
            <a:off x="11121767" y="1586506"/>
            <a:ext cx="45719" cy="184653"/>
            <a:chOff x="1803400" y="4547566"/>
            <a:chExt cx="45719" cy="184653"/>
          </a:xfrm>
          <a:solidFill>
            <a:schemeClr val="accent1">
              <a:alpha val="50000"/>
            </a:schemeClr>
          </a:solidFill>
        </p:grpSpPr>
        <p:sp>
          <p:nvSpPr>
            <p:cNvPr id="190" name="椭圆 189"/>
            <p:cNvSpPr/>
            <p:nvPr/>
          </p:nvSpPr>
          <p:spPr>
            <a:xfrm>
              <a:off x="1803400" y="454756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191" name="椭圆 190"/>
            <p:cNvSpPr/>
            <p:nvPr/>
          </p:nvSpPr>
          <p:spPr>
            <a:xfrm>
              <a:off x="1803400" y="461703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192" name="椭圆 191"/>
            <p:cNvSpPr/>
            <p:nvPr/>
          </p:nvSpPr>
          <p:spPr>
            <a:xfrm>
              <a:off x="1803400" y="468650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grpSp>
      <p:grpSp>
        <p:nvGrpSpPr>
          <p:cNvPr id="193" name="组合 192"/>
          <p:cNvGrpSpPr/>
          <p:nvPr/>
        </p:nvGrpSpPr>
        <p:grpSpPr>
          <a:xfrm>
            <a:off x="11045499" y="5634603"/>
            <a:ext cx="168594" cy="65583"/>
            <a:chOff x="5656049" y="3127606"/>
            <a:chExt cx="240897" cy="93709"/>
          </a:xfrm>
        </p:grpSpPr>
        <p:sp>
          <p:nvSpPr>
            <p:cNvPr id="194" name="L 形 193"/>
            <p:cNvSpPr/>
            <p:nvPr/>
          </p:nvSpPr>
          <p:spPr>
            <a:xfrm rot="13500000">
              <a:off x="5656049" y="3127606"/>
              <a:ext cx="93709" cy="93709"/>
            </a:xfrm>
            <a:prstGeom prst="corner">
              <a:avLst>
                <a:gd name="adj1" fmla="val 23297"/>
                <a:gd name="adj2" fmla="val 22436"/>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3CB97">
                    <a:alpha val="34000"/>
                  </a:srgbClr>
                </a:solidFill>
                <a:effectLst/>
                <a:uLnTx/>
                <a:uFillTx/>
                <a:latin typeface="Roboto Medium" panose="02000000000000000000"/>
                <a:ea typeface="思源黑体 CN Medium" panose="020B0600000000000000" charset="-122"/>
                <a:cs typeface="+mn-cs"/>
              </a:endParaRPr>
            </a:p>
          </p:txBody>
        </p:sp>
        <p:sp>
          <p:nvSpPr>
            <p:cNvPr id="195" name="L 形 194"/>
            <p:cNvSpPr/>
            <p:nvPr/>
          </p:nvSpPr>
          <p:spPr>
            <a:xfrm rot="13500000">
              <a:off x="5729643" y="3127606"/>
              <a:ext cx="93709" cy="93709"/>
            </a:xfrm>
            <a:prstGeom prst="corner">
              <a:avLst>
                <a:gd name="adj1" fmla="val 23297"/>
                <a:gd name="adj2" fmla="val 22436"/>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3CB97">
                    <a:alpha val="34000"/>
                  </a:srgbClr>
                </a:solidFill>
                <a:effectLst/>
                <a:uLnTx/>
                <a:uFillTx/>
                <a:latin typeface="Roboto Medium" panose="02000000000000000000"/>
                <a:ea typeface="思源黑体 CN Medium" panose="020B0600000000000000" charset="-122"/>
                <a:cs typeface="+mn-cs"/>
              </a:endParaRPr>
            </a:p>
          </p:txBody>
        </p:sp>
        <p:sp>
          <p:nvSpPr>
            <p:cNvPr id="196" name="L 形 195"/>
            <p:cNvSpPr/>
            <p:nvPr/>
          </p:nvSpPr>
          <p:spPr>
            <a:xfrm rot="13500000">
              <a:off x="5803237" y="3127606"/>
              <a:ext cx="93709" cy="93709"/>
            </a:xfrm>
            <a:prstGeom prst="corner">
              <a:avLst>
                <a:gd name="adj1" fmla="val 23297"/>
                <a:gd name="adj2" fmla="val 22436"/>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3CB97">
                    <a:alpha val="34000"/>
                  </a:srgbClr>
                </a:solidFill>
                <a:effectLst/>
                <a:uLnTx/>
                <a:uFillTx/>
                <a:latin typeface="Roboto Medium" panose="02000000000000000000"/>
                <a:ea typeface="思源黑体 CN Medium" panose="020B0600000000000000" charset="-122"/>
                <a:cs typeface="+mn-cs"/>
              </a:endParaRPr>
            </a:p>
          </p:txBody>
        </p:sp>
      </p:grpSp>
      <p:grpSp>
        <p:nvGrpSpPr>
          <p:cNvPr id="27" name="组合"/>
          <p:cNvGrpSpPr/>
          <p:nvPr/>
        </p:nvGrpSpPr>
        <p:grpSpPr>
          <a:xfrm>
            <a:off x="737841" y="1467440"/>
            <a:ext cx="10830662" cy="4565498"/>
            <a:chOff x="737841" y="1467440"/>
            <a:chExt cx="10830662" cy="4492762"/>
          </a:xfrm>
        </p:grpSpPr>
        <p:sp>
          <p:nvSpPr>
            <p:cNvPr id="2" name="矩形: 圆角 1"/>
            <p:cNvSpPr/>
            <p:nvPr/>
          </p:nvSpPr>
          <p:spPr>
            <a:xfrm>
              <a:off x="852185" y="1583141"/>
              <a:ext cx="10716318" cy="4377061"/>
            </a:xfrm>
            <a:prstGeom prst="roundRect">
              <a:avLst>
                <a:gd name="adj" fmla="val 3056"/>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107" name="矩形: 圆角 106"/>
            <p:cNvSpPr/>
            <p:nvPr/>
          </p:nvSpPr>
          <p:spPr>
            <a:xfrm>
              <a:off x="737841" y="1470444"/>
              <a:ext cx="10716318" cy="4377061"/>
            </a:xfrm>
            <a:prstGeom prst="roundRect">
              <a:avLst>
                <a:gd name="adj" fmla="val 3056"/>
              </a:avLst>
            </a:prstGeom>
            <a:solidFill>
              <a:schemeClr val="bg1"/>
            </a:solidFill>
            <a:ln w="95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197" name="装饰文本"/>
            <p:cNvSpPr txBox="1"/>
            <p:nvPr/>
          </p:nvSpPr>
          <p:spPr>
            <a:xfrm>
              <a:off x="10750595" y="5602388"/>
              <a:ext cx="286938" cy="138499"/>
            </a:xfrm>
            <a:prstGeom prst="rect">
              <a:avLst/>
            </a:prstGeom>
            <a:noFill/>
          </p:spPr>
          <p:txBody>
            <a:bodyPr wrap="square" lIns="0" tIns="0" rIns="0" bIns="0" rtlCol="0">
              <a:normAutofit fontScale="92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900" b="0" i="0" u="none" strike="noStrike" kern="1200" cap="none" spc="0" normalizeH="0" baseline="0" noProof="0">
                  <a:ln>
                    <a:noFill/>
                  </a:ln>
                  <a:solidFill>
                    <a:srgbClr val="23CB97">
                      <a:alpha val="67000"/>
                    </a:srgbClr>
                  </a:solidFill>
                  <a:effectLst/>
                  <a:uLnTx/>
                  <a:uFillTx/>
                  <a:latin typeface="Roboto Medium" panose="02000000000000000000"/>
                  <a:ea typeface="思源黑体 CN Medium" panose="020B0600000000000000" charset="-122"/>
                  <a:cs typeface="+mn-cs"/>
                </a:rPr>
                <a:t>NEXT</a:t>
              </a:r>
              <a:endParaRPr kumimoji="0" lang="zh-CN" altLang="en-US" sz="900" b="0" i="0" u="none" strike="noStrike" kern="1200" cap="none" spc="0" normalizeH="0" baseline="0" noProof="0">
                <a:ln>
                  <a:noFill/>
                </a:ln>
                <a:solidFill>
                  <a:srgbClr val="23CB97">
                    <a:alpha val="67000"/>
                  </a:srgbClr>
                </a:solidFill>
                <a:effectLst/>
                <a:uLnTx/>
                <a:uFillTx/>
                <a:latin typeface="Roboto Medium" panose="02000000000000000000"/>
                <a:ea typeface="思源黑体 CN Medium" panose="020B0600000000000000" charset="-122"/>
                <a:cs typeface="+mn-cs"/>
              </a:endParaRPr>
            </a:p>
          </p:txBody>
        </p:sp>
        <p:grpSp>
          <p:nvGrpSpPr>
            <p:cNvPr id="198" name="组合 197"/>
            <p:cNvGrpSpPr/>
            <p:nvPr/>
          </p:nvGrpSpPr>
          <p:grpSpPr>
            <a:xfrm>
              <a:off x="5766448" y="5610358"/>
              <a:ext cx="621005" cy="113542"/>
              <a:chOff x="5652997" y="5377128"/>
              <a:chExt cx="753936" cy="137845"/>
            </a:xfrm>
          </p:grpSpPr>
          <p:sp>
            <p:nvSpPr>
              <p:cNvPr id="199" name="椭圆 198"/>
              <p:cNvSpPr/>
              <p:nvPr/>
            </p:nvSpPr>
            <p:spPr>
              <a:xfrm rot="5400000">
                <a:off x="6289949" y="5387556"/>
                <a:ext cx="116984" cy="116984"/>
              </a:xfrm>
              <a:prstGeom prst="ellipse">
                <a:avLst/>
              </a:prstGeom>
              <a:solidFill>
                <a:schemeClr val="accen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200" name="椭圆 199"/>
              <p:cNvSpPr/>
              <p:nvPr/>
            </p:nvSpPr>
            <p:spPr>
              <a:xfrm rot="5400000">
                <a:off x="6093148" y="5387556"/>
                <a:ext cx="116984" cy="116984"/>
              </a:xfrm>
              <a:prstGeom prst="ellipse">
                <a:avLst/>
              </a:prstGeom>
              <a:solidFill>
                <a:schemeClr val="accen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201" name="椭圆 200"/>
              <p:cNvSpPr/>
              <p:nvPr/>
            </p:nvSpPr>
            <p:spPr>
              <a:xfrm rot="5400000">
                <a:off x="5896347" y="5387556"/>
                <a:ext cx="116984" cy="116984"/>
              </a:xfrm>
              <a:prstGeom prst="ellipse">
                <a:avLst/>
              </a:prstGeom>
              <a:solidFill>
                <a:schemeClr val="accen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sp>
            <p:nvSpPr>
              <p:cNvPr id="202" name="椭圆 201"/>
              <p:cNvSpPr/>
              <p:nvPr/>
            </p:nvSpPr>
            <p:spPr>
              <a:xfrm rot="5400000">
                <a:off x="5652994" y="5377131"/>
                <a:ext cx="137845" cy="1378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grpSp>
        <p:sp>
          <p:nvSpPr>
            <p:cNvPr id="203" name="矩形: 圆顶角 202"/>
            <p:cNvSpPr/>
            <p:nvPr/>
          </p:nvSpPr>
          <p:spPr>
            <a:xfrm rot="10800000">
              <a:off x="1021636" y="1467440"/>
              <a:ext cx="392298" cy="292475"/>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Medium" panose="02000000000000000000"/>
                <a:ea typeface="思源黑体 CN Medium" panose="020B0600000000000000" charset="-122"/>
                <a:cs typeface="+mn-cs"/>
              </a:endParaRPr>
            </a:p>
          </p:txBody>
        </p:sp>
      </p:grpSp>
      <p:sp>
        <p:nvSpPr>
          <p:cNvPr id="205" name="Text1"/>
          <p:cNvSpPr txBox="1"/>
          <p:nvPr/>
        </p:nvSpPr>
        <p:spPr>
          <a:xfrm>
            <a:off x="661983" y="477050"/>
            <a:ext cx="8924500" cy="584775"/>
          </a:xfrm>
          <a:prstGeom prst="rect">
            <a:avLst/>
          </a:prstGeom>
          <a:noFill/>
        </p:spPr>
        <p:txBody>
          <a:bodyPr wrap="square"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b="1">
                <a:solidFill>
                  <a:schemeClr val="accent1"/>
                </a:solidFill>
                <a:latin typeface="思源黑体 CN" panose="020B0500000000000000" pitchFamily="34" charset="-122"/>
                <a:ea typeface="思源黑体 CN" panose="020B0500000000000000" pitchFamily="34" charset="-122"/>
                <a:cs typeface="+mj-cs"/>
                <a:sym typeface="思源黑体 CN" panose="020B0500000000000000" pitchFamily="34" charset="-122"/>
              </a:rPr>
              <a:t>高血压的非药物治疗</a:t>
            </a:r>
            <a:endParaRPr lang="zh-CN" altLang="en-US" sz="3200" b="1">
              <a:solidFill>
                <a:schemeClr val="accent1"/>
              </a:solidFill>
              <a:latin typeface="思源黑体 CN" panose="020B0500000000000000" pitchFamily="34" charset="-122"/>
              <a:ea typeface="思源黑体 CN" panose="020B0500000000000000" pitchFamily="34" charset="-122"/>
              <a:cs typeface="+mj-cs"/>
              <a:sym typeface="思源黑体 CN" panose="020B0500000000000000" pitchFamily="34" charset="-122"/>
            </a:endParaRPr>
          </a:p>
        </p:txBody>
      </p:sp>
      <p:sp>
        <p:nvSpPr>
          <p:cNvPr id="206" name="Text2"/>
          <p:cNvSpPr txBox="1"/>
          <p:nvPr>
            <p:custDataLst>
              <p:tags r:id="rId40"/>
            </p:custDataLst>
          </p:nvPr>
        </p:nvSpPr>
        <p:spPr>
          <a:xfrm>
            <a:off x="1097280" y="1772530"/>
            <a:ext cx="10092648" cy="3806589"/>
          </a:xfrm>
          <a:prstGeom prst="rect">
            <a:avLst/>
          </a:prstGeom>
          <a:noFill/>
        </p:spPr>
        <p:txBody>
          <a:bodyPr wrap="square" lIns="121856" tIns="60927" rIns="121856" bIns="60927">
            <a:normAutofit/>
          </a:bodyPr>
          <a:lstStyle>
            <a:defPPr>
              <a:defRPr lang="en-US"/>
            </a:defPPr>
            <a:lvl1pPr marL="0" algn="l" defTabSz="914400" rtl="0" eaLnBrk="0" latinLnBrk="0" hangingPunct="0">
              <a:defRPr sz="1800" kern="1200">
                <a:solidFill>
                  <a:schemeClr val="tx1"/>
                </a:solidFill>
                <a:latin typeface="Arial" panose="020B0604020202020204" pitchFamily="34" charset="0"/>
                <a:ea typeface="宋体" panose="02010600030101010101" pitchFamily="2" charset="-122"/>
                <a:cs typeface="+mn-cs"/>
              </a:defRPr>
            </a:lvl1pPr>
            <a:lvl2pPr marL="742950" indent="-285750" algn="l" defTabSz="914400" rtl="0" eaLnBrk="0" latinLnBrk="0" hangingPunct="0">
              <a:defRPr sz="1800" kern="1200">
                <a:solidFill>
                  <a:schemeClr val="tx1"/>
                </a:solidFill>
                <a:latin typeface="Arial" panose="020B0604020202020204" pitchFamily="34" charset="0"/>
                <a:ea typeface="宋体" panose="02010600030101010101" pitchFamily="2" charset="-122"/>
                <a:cs typeface="+mn-cs"/>
              </a:defRPr>
            </a:lvl2pPr>
            <a:lvl3pPr marL="1143000" indent="-228600" algn="l" defTabSz="914400" rtl="0" eaLnBrk="0" latinLnBrk="0" hangingPunct="0">
              <a:defRPr sz="1800" kern="1200">
                <a:solidFill>
                  <a:schemeClr val="tx1"/>
                </a:solidFill>
                <a:latin typeface="Arial" panose="020B0604020202020204" pitchFamily="34" charset="0"/>
                <a:ea typeface="宋体" panose="02010600030101010101" pitchFamily="2" charset="-122"/>
                <a:cs typeface="+mn-cs"/>
              </a:defRPr>
            </a:lvl3pPr>
            <a:lvl4pPr marL="1600200" indent="-228600" algn="l" defTabSz="914400" rtl="0" eaLnBrk="0" latinLnBrk="0" hangingPunct="0">
              <a:defRPr sz="1800" kern="1200">
                <a:solidFill>
                  <a:schemeClr val="tx1"/>
                </a:solidFill>
                <a:latin typeface="Arial" panose="020B0604020202020204" pitchFamily="34" charset="0"/>
                <a:ea typeface="宋体" panose="02010600030101010101" pitchFamily="2" charset="-122"/>
                <a:cs typeface="+mn-cs"/>
              </a:defRPr>
            </a:lvl4pPr>
            <a:lvl5pPr marL="2057400" indent="-228600" algn="l" defTabSz="914400" rtl="0" eaLnBrk="0" latinLnBrk="0" hangingPunct="0">
              <a:defRPr sz="1800" kern="1200">
                <a:solidFill>
                  <a:schemeClr val="tx1"/>
                </a:solidFill>
                <a:latin typeface="Arial" panose="020B0604020202020204" pitchFamily="34" charset="0"/>
                <a:ea typeface="宋体" panose="02010600030101010101" pitchFamily="2" charset="-122"/>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9pPr>
          </a:lstStyle>
          <a:p>
            <a:pPr indent="313055" algn="l" defTabSz="914400" fontAlgn="base">
              <a:lnSpc>
                <a:spcPct val="150000"/>
              </a:lnSpc>
              <a:spcBef>
                <a:spcPts val="300"/>
              </a:spcBef>
              <a:spcAft>
                <a:spcPts val="300"/>
              </a:spcAft>
            </a:pPr>
            <a:r>
              <a:rPr lang="zh-CN" altLang="en-US" sz="1600" noProof="0">
                <a:ln>
                  <a:noFill/>
                </a:ln>
                <a:uLnTx/>
                <a:uFillTx/>
                <a:latin typeface="思源黑体 CN" panose="020B0500000000000000" pitchFamily="34" charset="-122"/>
                <a:ea typeface="思源黑体 CN" panose="020B0500000000000000" pitchFamily="34" charset="-122"/>
                <a:cs typeface="+mn-ea"/>
                <a:sym typeface="思源黑体 CN" panose="020B0500000000000000" pitchFamily="34" charset="-122"/>
              </a:rPr>
              <a:t>1. 饮食调整：高血压患者应遵循低盐、低脂、低胆固醇的饮食原则。适量摄入富含纤维的食物，如蔬菜、水果、全谷物等，可以降低血压。此外，减少咖啡因和酒精的摄入，选择瘦肉、鱼类等富含健康脂肪的食物，对控制血压也有积极作用。
</a:t>
            </a:r>
            <a:r>
              <a:rPr lang="en-US" altLang="zh-CN" sz="1600" noProof="0">
                <a:ln>
                  <a:noFill/>
                </a:ln>
                <a:uLnTx/>
                <a:uFillTx/>
                <a:latin typeface="思源黑体 CN" panose="020B0500000000000000" pitchFamily="34" charset="-122"/>
                <a:ea typeface="思源黑体 CN" panose="020B0500000000000000" pitchFamily="34" charset="-122"/>
                <a:cs typeface="+mn-ea"/>
                <a:sym typeface="思源黑体 CN" panose="020B0500000000000000" pitchFamily="34" charset="-122"/>
              </a:rPr>
              <a:t>   </a:t>
            </a:r>
            <a:r>
              <a:rPr lang="zh-CN" altLang="en-US" sz="1600" noProof="0">
                <a:ln>
                  <a:noFill/>
                </a:ln>
                <a:uLnTx/>
                <a:uFillTx/>
                <a:latin typeface="思源黑体 CN" panose="020B0500000000000000" pitchFamily="34" charset="-122"/>
                <a:ea typeface="思源黑体 CN" panose="020B0500000000000000" pitchFamily="34" charset="-122"/>
                <a:cs typeface="+mn-ea"/>
                <a:sym typeface="思源黑体 CN" panose="020B0500000000000000" pitchFamily="34" charset="-122"/>
              </a:rPr>
              <a:t>2. 运动保健：适度的身体活动对高血压患者来说非常重要。定期参加有氧运动，如散步、跑步、游泳等，可有效提高心血管功能，降低血压。此外，力量训练、瑜伽等也可帮助减轻体重、增强肌肉力量和稳定情绪，对高血压患者的健康有益。</a:t>
            </a:r>
            <a:endParaRPr lang="zh-CN" altLang="en-US" sz="1600" noProof="0">
              <a:ln>
                <a:noFill/>
              </a:ln>
              <a:uLnTx/>
              <a:uFillTx/>
              <a:latin typeface="思源黑体 CN" panose="020B0500000000000000" pitchFamily="34" charset="-122"/>
              <a:ea typeface="思源黑体 CN" panose="020B0500000000000000" pitchFamily="34" charset="-122"/>
              <a:cs typeface="+mn-ea"/>
              <a:sym typeface="思源黑体 CN"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cover dir="lu"/>
      </p:transition>
    </mc:Choice>
    <mc:Fallback>
      <p:transition spd="slow">
        <p:cover dir="lu"/>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平滑1"/>
          <p:cNvSpPr/>
          <p:nvPr>
            <p:custDataLst>
              <p:tags r:id="rId1"/>
            </p:custDataLst>
          </p:nvPr>
        </p:nvSpPr>
        <p:spPr>
          <a:xfrm rot="7260000" flipH="1">
            <a:off x="9068055" y="-2796076"/>
            <a:ext cx="5955030" cy="5955030"/>
          </a:xfrm>
          <a:prstGeom prst="ellipse">
            <a:avLst/>
          </a:prstGeom>
          <a:gradFill>
            <a:gsLst>
              <a:gs pos="0">
                <a:schemeClr val="accent1">
                  <a:lumMod val="60000"/>
                  <a:lumOff val="40000"/>
                  <a:alpha val="0"/>
                </a:schemeClr>
              </a:gs>
              <a:gs pos="100000">
                <a:schemeClr val="accent1">
                  <a:lumMod val="60000"/>
                  <a:lumOff val="40000"/>
                </a:schemeClr>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微软雅黑" panose="020B0503020204020204" charset="-122"/>
              <a:ea typeface="微软雅黑" panose="020B0503020204020204" charset="-122"/>
              <a:sym typeface="+mn-ea"/>
            </a:endParaRPr>
          </a:p>
        </p:txBody>
      </p:sp>
      <p:sp>
        <p:nvSpPr>
          <p:cNvPr id="16" name="椭圆 15"/>
          <p:cNvSpPr/>
          <p:nvPr>
            <p:custDataLst>
              <p:tags r:id="rId2"/>
            </p:custDataLst>
          </p:nvPr>
        </p:nvSpPr>
        <p:spPr>
          <a:xfrm>
            <a:off x="11373127" y="1137168"/>
            <a:ext cx="349754" cy="349754"/>
          </a:xfrm>
          <a:prstGeom prst="ellips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solidFill>
                <a:schemeClr val="lt1"/>
              </a:solidFill>
              <a:cs typeface="+mn-ea"/>
              <a:sym typeface="+mn-lt"/>
            </a:endParaRPr>
          </a:p>
        </p:txBody>
      </p:sp>
      <p:sp>
        <p:nvSpPr>
          <p:cNvPr id="14" name="椭圆 13"/>
          <p:cNvSpPr/>
          <p:nvPr>
            <p:custDataLst>
              <p:tags r:id="rId3"/>
            </p:custDataLst>
          </p:nvPr>
        </p:nvSpPr>
        <p:spPr>
          <a:xfrm>
            <a:off x="7381981" y="5633050"/>
            <a:ext cx="754450" cy="7544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solidFill>
                <a:schemeClr val="lt1"/>
              </a:solidFill>
              <a:cs typeface="+mn-ea"/>
              <a:sym typeface="+mn-lt"/>
            </a:endParaRPr>
          </a:p>
        </p:txBody>
      </p:sp>
      <p:sp>
        <p:nvSpPr>
          <p:cNvPr id="8" name="Shape1"/>
          <p:cNvSpPr/>
          <p:nvPr>
            <p:custDataLst>
              <p:tags r:id="rId4"/>
            </p:custDataLst>
          </p:nvPr>
        </p:nvSpPr>
        <p:spPr>
          <a:xfrm>
            <a:off x="5924550" y="1387475"/>
            <a:ext cx="2820035" cy="4351020"/>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solidFill>
                <a:schemeClr val="lt1"/>
              </a:solidFill>
            </a:endParaRPr>
          </a:p>
        </p:txBody>
      </p:sp>
      <p:sp>
        <p:nvSpPr>
          <p:cNvPr id="10" name="Shape2"/>
          <p:cNvSpPr/>
          <p:nvPr>
            <p:custDataLst>
              <p:tags r:id="rId6"/>
            </p:custDataLst>
          </p:nvPr>
        </p:nvSpPr>
        <p:spPr>
          <a:xfrm>
            <a:off x="9011920" y="1387475"/>
            <a:ext cx="2820035" cy="4351020"/>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solidFill>
                <a:schemeClr val="lt1"/>
              </a:solidFill>
            </a:endParaRPr>
          </a:p>
        </p:txBody>
      </p:sp>
      <p:sp>
        <p:nvSpPr>
          <p:cNvPr id="9" name="!!平滑2"/>
          <p:cNvSpPr/>
          <p:nvPr>
            <p:custDataLst>
              <p:tags r:id="rId8"/>
            </p:custDataLst>
          </p:nvPr>
        </p:nvSpPr>
        <p:spPr>
          <a:xfrm>
            <a:off x="1128765" y="1144110"/>
            <a:ext cx="186334" cy="186334"/>
          </a:xfrm>
          <a:prstGeom prst="ellipse">
            <a:avLst/>
          </a:prstGeom>
          <a:solidFill>
            <a:schemeClr val="accent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solidFill>
                <a:schemeClr val="lt1"/>
              </a:solidFill>
              <a:cs typeface="+mn-ea"/>
              <a:sym typeface="+mn-lt"/>
            </a:endParaRPr>
          </a:p>
        </p:txBody>
      </p:sp>
      <p:sp>
        <p:nvSpPr>
          <p:cNvPr id="2" name="!!平滑3"/>
          <p:cNvSpPr/>
          <p:nvPr>
            <p:custDataLst>
              <p:tags r:id="rId9"/>
            </p:custDataLst>
          </p:nvPr>
        </p:nvSpPr>
        <p:spPr>
          <a:xfrm>
            <a:off x="447978" y="649656"/>
            <a:ext cx="680788" cy="6807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solidFill>
                <a:schemeClr val="lt1"/>
              </a:solidFill>
              <a:cs typeface="+mn-ea"/>
              <a:sym typeface="+mn-lt"/>
            </a:endParaRPr>
          </a:p>
        </p:txBody>
      </p:sp>
      <p:sp>
        <p:nvSpPr>
          <p:cNvPr id="6" name="Text1"/>
          <p:cNvSpPr txBox="1"/>
          <p:nvPr>
            <p:custDataLst>
              <p:tags r:id="rId10"/>
            </p:custDataLst>
          </p:nvPr>
        </p:nvSpPr>
        <p:spPr>
          <a:xfrm>
            <a:off x="1228871" y="868080"/>
            <a:ext cx="4027805" cy="460375"/>
          </a:xfrm>
          <a:prstGeom prst="rect">
            <a:avLst/>
          </a:prstGeom>
          <a:noFill/>
        </p:spPr>
        <p:txBody>
          <a:bodyPr wrap="square"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buClrTx/>
              <a:buSzTx/>
              <a:buFontTx/>
            </a:pPr>
            <a:r>
              <a:rPr lang="en-US" sz="2800" b="1">
                <a:solidFill>
                  <a:schemeClr val="accent1"/>
                </a:solidFill>
                <a:latin typeface="思源黑体 CN" panose="020B0500000000000000" pitchFamily="34" charset="-122"/>
                <a:ea typeface="思源黑体 CN" panose="020B0500000000000000" pitchFamily="34" charset="-122"/>
                <a:sym typeface="思源黑体 CN" panose="020B0500000000000000" pitchFamily="34" charset="-122"/>
              </a:rPr>
              <a:t>高血压药物治疗</a:t>
            </a:r>
            <a:endParaRPr lang="en-US" sz="2800" b="1">
              <a:solidFill>
                <a:schemeClr val="accent1"/>
              </a:solidFill>
              <a:latin typeface="思源黑体 CN" panose="020B0500000000000000" pitchFamily="34" charset="-122"/>
              <a:ea typeface="思源黑体 CN" panose="020B0500000000000000" pitchFamily="34" charset="-122"/>
              <a:sym typeface="思源黑体 CN" panose="020B0500000000000000" pitchFamily="34" charset="-122"/>
            </a:endParaRPr>
          </a:p>
        </p:txBody>
      </p:sp>
      <p:sp>
        <p:nvSpPr>
          <p:cNvPr id="25" name="Text2"/>
          <p:cNvSpPr txBox="1"/>
          <p:nvPr>
            <p:custDataLst>
              <p:tags r:id="rId11"/>
            </p:custDataLst>
          </p:nvPr>
        </p:nvSpPr>
        <p:spPr>
          <a:xfrm>
            <a:off x="1228871" y="1486922"/>
            <a:ext cx="4586605" cy="4226968"/>
          </a:xfrm>
          <a:prstGeom prst="rect">
            <a:avLst/>
          </a:prstGeom>
          <a:noFill/>
        </p:spPr>
        <p:txBody>
          <a:bodyPr wrap="square">
            <a:normAutofit fontScale="9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spcBef>
                <a:spcPts val="300"/>
              </a:spcBef>
              <a:spcAft>
                <a:spcPts val="300"/>
              </a:spcAft>
              <a:buClrTx/>
              <a:buSzTx/>
              <a:buNone/>
            </a:pPr>
            <a:r>
              <a:rPr lang="en-US" sz="1400">
                <a:latin typeface="思源黑体 CN" panose="020B0500000000000000" pitchFamily="34" charset="-122"/>
                <a:ea typeface="思源黑体 CN" panose="020B0500000000000000" pitchFamily="34" charset="-122"/>
                <a:sym typeface="思源黑体 CN" panose="020B0500000000000000" pitchFamily="34" charset="-122"/>
              </a:rPr>
              <a:t>1. 高血压药物的分类和作用：介绍高血压药物分为降压药和辅助药物两类。其中降压药分为钙通道阻滞剂、β受体阻滞剂、利尿剂和血管紧张素转换酶抑制剂等，它们通过不同的机制降低血压，控制高血压。辅助药物主要包括抗凝剂、抗血小板药和降脂药等，它们的作用是预防并减轻高血压引起的并发症。
2. 药物治疗的注意事项：解释药物治疗的注意事项，如按医嘱用药、定期监测血压、不停药或随意调整剂量等。强调千万不要自行停药或增减药物剂量，因为停药或剂量不当都可能导致血压反跳、药物依赖等问题。
3. 药物治疗的风险和副作用：指出药物治疗中可能出现的风险和副作用，如低血压、心律失常、肾功能损害等。提醒患者在用药过程中密切观察自身身体反应，并随时与医生沟通，以便及时调整治疗方案。</a:t>
            </a:r>
            <a:endParaRPr lang="en-US" sz="1400">
              <a:latin typeface="思源黑体 CN" panose="020B0500000000000000" pitchFamily="34" charset="-122"/>
              <a:ea typeface="思源黑体 CN" panose="020B0500000000000000" pitchFamily="34" charset="-122"/>
              <a:sym typeface="思源黑体 CN" panose="020B0500000000000000" pitchFamily="34" charset="-122"/>
            </a:endParaRPr>
          </a:p>
        </p:txBody>
      </p:sp>
      <p:sp>
        <p:nvSpPr>
          <p:cNvPr id="12" name="椭圆 11"/>
          <p:cNvSpPr/>
          <p:nvPr>
            <p:custDataLst>
              <p:tags r:id="rId12"/>
            </p:custDataLst>
          </p:nvPr>
        </p:nvSpPr>
        <p:spPr>
          <a:xfrm>
            <a:off x="6627213" y="840070"/>
            <a:ext cx="754450" cy="754450"/>
          </a:xfrm>
          <a:prstGeom prst="ellips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solidFill>
                <a:schemeClr val="lt1"/>
              </a:solidFill>
              <a:cs typeface="+mn-ea"/>
              <a:sym typeface="+mn-l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平滑2"/>
          <p:cNvSpPr/>
          <p:nvPr>
            <p:custDataLst>
              <p:tags r:id="rId1"/>
            </p:custDataLst>
          </p:nvPr>
        </p:nvSpPr>
        <p:spPr>
          <a:xfrm>
            <a:off x="-90805" y="0"/>
            <a:ext cx="204660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id-ID">
              <a:solidFill>
                <a:schemeClr val="lt1"/>
              </a:solidFill>
              <a:latin typeface="微软雅黑" panose="020B0503020204020204" charset="-122"/>
              <a:ea typeface="微软雅黑" panose="020B0503020204020204" charset="-122"/>
            </a:endParaRPr>
          </a:p>
        </p:txBody>
      </p:sp>
      <p:sp>
        <p:nvSpPr>
          <p:cNvPr id="19" name="!!平滑1"/>
          <p:cNvSpPr/>
          <p:nvPr>
            <p:custDataLst>
              <p:tags r:id="rId2"/>
            </p:custDataLst>
          </p:nvPr>
        </p:nvSpPr>
        <p:spPr>
          <a:xfrm>
            <a:off x="10158095" y="-1179195"/>
            <a:ext cx="2633980" cy="2633980"/>
          </a:xfrm>
          <a:custGeom>
            <a:avLst/>
            <a:gdLst>
              <a:gd name="idx" fmla="cos wd2 2700000"/>
              <a:gd name="idy" fmla="sin hd2 2700000"/>
              <a:gd name="il" fmla="+- hc 0 wd2"/>
              <a:gd name="ir" fmla="+- hc wd2 0"/>
              <a:gd name="it" fmla="+- vc 0 wd2"/>
              <a:gd name="ib" fmla="+- vc wd2 0"/>
            </a:gdLst>
            <a:ahLst/>
            <a:cxnLst>
              <a:cxn ang="3">
                <a:pos x="hc" y="t"/>
              </a:cxn>
              <a:cxn ang="3">
                <a:pos x="hd2" y="hd2"/>
              </a:cxn>
              <a:cxn ang="cd2">
                <a:pos x="l" y="vc"/>
              </a:cxn>
              <a:cxn ang="cd4">
                <a:pos x="hd2" y="idy"/>
              </a:cxn>
              <a:cxn ang="cd4">
                <a:pos x="hc" y="b"/>
              </a:cxn>
              <a:cxn ang="cd4">
                <a:pos x="idx" y="idy"/>
              </a:cxn>
              <a:cxn ang="0">
                <a:pos x="r" y="vc"/>
              </a:cxn>
              <a:cxn ang="3">
                <a:pos x="idx" y="hd2"/>
              </a:cxn>
            </a:cxnLst>
            <a:rect l="l" t="t" r="r" b="b"/>
            <a:pathLst>
              <a:path w="4148" h="4148">
                <a:moveTo>
                  <a:pt x="2074" y="579"/>
                </a:moveTo>
                <a:cubicBezTo>
                  <a:pt x="1248" y="579"/>
                  <a:pt x="579" y="1248"/>
                  <a:pt x="579" y="2074"/>
                </a:cubicBezTo>
                <a:cubicBezTo>
                  <a:pt x="579" y="2900"/>
                  <a:pt x="1248" y="3569"/>
                  <a:pt x="2074" y="3569"/>
                </a:cubicBezTo>
                <a:cubicBezTo>
                  <a:pt x="2900" y="3569"/>
                  <a:pt x="3569" y="2900"/>
                  <a:pt x="3569" y="2074"/>
                </a:cubicBezTo>
                <a:cubicBezTo>
                  <a:pt x="3569" y="1248"/>
                  <a:pt x="2900" y="579"/>
                  <a:pt x="2074" y="579"/>
                </a:cubicBezTo>
                <a:close/>
                <a:moveTo>
                  <a:pt x="2074" y="0"/>
                </a:moveTo>
                <a:cubicBezTo>
                  <a:pt x="3219" y="0"/>
                  <a:pt x="4148" y="929"/>
                  <a:pt x="4148" y="2074"/>
                </a:cubicBezTo>
                <a:cubicBezTo>
                  <a:pt x="4148" y="3219"/>
                  <a:pt x="3219" y="4148"/>
                  <a:pt x="2074" y="4148"/>
                </a:cubicBezTo>
                <a:cubicBezTo>
                  <a:pt x="929" y="4148"/>
                  <a:pt x="0" y="3219"/>
                  <a:pt x="0" y="2074"/>
                </a:cubicBezTo>
                <a:cubicBezTo>
                  <a:pt x="0" y="929"/>
                  <a:pt x="929" y="0"/>
                  <a:pt x="207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en-ID">
              <a:solidFill>
                <a:schemeClr val="lt1"/>
              </a:solidFill>
              <a:latin typeface="微软雅黑" panose="020B0503020204020204" charset="-122"/>
              <a:ea typeface="微软雅黑" panose="020B0503020204020204" charset="-122"/>
            </a:endParaRPr>
          </a:p>
        </p:txBody>
      </p:sp>
      <p:grpSp>
        <p:nvGrpSpPr>
          <p:cNvPr id="84" name="组合 83"/>
          <p:cNvGrpSpPr/>
          <p:nvPr userDrawn="1"/>
        </p:nvGrpSpPr>
        <p:grpSpPr>
          <a:xfrm rot="10800000">
            <a:off x="9055009" y="4948608"/>
            <a:ext cx="3369899" cy="1971522"/>
            <a:chOff x="-57876" y="-46302"/>
            <a:chExt cx="3369899" cy="1971522"/>
          </a:xfrm>
        </p:grpSpPr>
        <p:sp>
          <p:nvSpPr>
            <p:cNvPr id="73" name="任意多边形: 形状 72"/>
            <p:cNvSpPr/>
            <p:nvPr userDrawn="1">
              <p:custDataLst>
                <p:tags r:id="rId3"/>
              </p:custDataLst>
            </p:nvPr>
          </p:nvSpPr>
          <p:spPr>
            <a:xfrm rot="5400000">
              <a:off x="569696" y="-666009"/>
              <a:ext cx="366203" cy="1605619"/>
            </a:xfrm>
            <a:custGeom>
              <a:avLst/>
              <a:gdLst>
                <a:gd name="connsiteX0" fmla="*/ 0 w 366203"/>
                <a:gd name="connsiteY0" fmla="*/ 1605619 h 1605619"/>
                <a:gd name="connsiteX1" fmla="*/ 0 w 366203"/>
                <a:gd name="connsiteY1" fmla="*/ 0 h 1605619"/>
                <a:gd name="connsiteX2" fmla="*/ 42949 w 366203"/>
                <a:gd name="connsiteY2" fmla="*/ 34793 h 1605619"/>
                <a:gd name="connsiteX3" fmla="*/ 366203 w 366203"/>
                <a:gd name="connsiteY3" fmla="*/ 801043 h 1605619"/>
                <a:gd name="connsiteX4" fmla="*/ 42949 w 366203"/>
                <a:gd name="connsiteY4" fmla="*/ 1567293 h 160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03" h="1605619">
                  <a:moveTo>
                    <a:pt x="0" y="1605619"/>
                  </a:moveTo>
                  <a:lnTo>
                    <a:pt x="0" y="0"/>
                  </a:lnTo>
                  <a:lnTo>
                    <a:pt x="42949" y="34793"/>
                  </a:lnTo>
                  <a:cubicBezTo>
                    <a:pt x="242672" y="230894"/>
                    <a:pt x="366203" y="501804"/>
                    <a:pt x="366203" y="801043"/>
                  </a:cubicBezTo>
                  <a:cubicBezTo>
                    <a:pt x="366203" y="1100282"/>
                    <a:pt x="242672" y="1371192"/>
                    <a:pt x="42949" y="1567293"/>
                  </a:cubicBezTo>
                  <a:close/>
                </a:path>
              </a:pathLst>
            </a:custGeom>
            <a:noFill/>
            <a:ln w="25400">
              <a:gradFill flip="none" rotWithShape="1">
                <a:gsLst>
                  <a:gs pos="0">
                    <a:schemeClr val="accent1"/>
                  </a:gs>
                  <a:gs pos="100000">
                    <a:schemeClr val="accent1">
                      <a:alpha val="0"/>
                    </a:schemeClr>
                  </a:gs>
                </a:gsLst>
                <a:lin ang="189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latin typeface="微软雅黑" panose="020B0503020204020204" charset="-122"/>
                <a:ea typeface="微软雅黑" panose="020B0503020204020204" charset="-122"/>
              </a:endParaRPr>
            </a:p>
          </p:txBody>
        </p:sp>
        <p:sp>
          <p:nvSpPr>
            <p:cNvPr id="70" name="任意多边形: 形状 69"/>
            <p:cNvSpPr/>
            <p:nvPr userDrawn="1">
              <p:custDataLst>
                <p:tags r:id="rId4"/>
              </p:custDataLst>
            </p:nvPr>
          </p:nvSpPr>
          <p:spPr>
            <a:xfrm rot="5400000">
              <a:off x="605030" y="-709206"/>
              <a:ext cx="723805" cy="2049616"/>
            </a:xfrm>
            <a:custGeom>
              <a:avLst/>
              <a:gdLst>
                <a:gd name="connsiteX0" fmla="*/ 0 w 723805"/>
                <a:gd name="connsiteY0" fmla="*/ 2049616 h 2049616"/>
                <a:gd name="connsiteX1" fmla="*/ 0 w 723805"/>
                <a:gd name="connsiteY1" fmla="*/ 0 h 2049616"/>
                <a:gd name="connsiteX2" fmla="*/ 79549 w 723805"/>
                <a:gd name="connsiteY2" fmla="*/ 47451 h 2049616"/>
                <a:gd name="connsiteX3" fmla="*/ 723805 w 723805"/>
                <a:gd name="connsiteY3" fmla="*/ 1237176 h 2049616"/>
                <a:gd name="connsiteX4" fmla="*/ 474244 w 723805"/>
                <a:gd name="connsiteY4" fmla="*/ 2039364 h 2049616"/>
                <a:gd name="connsiteX5" fmla="*/ 466436 w 723805"/>
                <a:gd name="connsiteY5" fmla="*/ 2049616 h 20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805" h="2049616">
                  <a:moveTo>
                    <a:pt x="0" y="2049616"/>
                  </a:moveTo>
                  <a:lnTo>
                    <a:pt x="0" y="0"/>
                  </a:lnTo>
                  <a:lnTo>
                    <a:pt x="79549" y="47451"/>
                  </a:lnTo>
                  <a:cubicBezTo>
                    <a:pt x="468247" y="305288"/>
                    <a:pt x="723805" y="741929"/>
                    <a:pt x="723805" y="1237176"/>
                  </a:cubicBezTo>
                  <a:cubicBezTo>
                    <a:pt x="723805" y="1534325"/>
                    <a:pt x="631804" y="1810375"/>
                    <a:pt x="474244" y="2039364"/>
                  </a:cubicBezTo>
                  <a:lnTo>
                    <a:pt x="466436" y="2049616"/>
                  </a:lnTo>
                  <a:close/>
                </a:path>
              </a:pathLst>
            </a:custGeom>
            <a:noFill/>
            <a:ln w="25400">
              <a:gradFill flip="none" rotWithShape="1">
                <a:gsLst>
                  <a:gs pos="0">
                    <a:schemeClr val="accent1"/>
                  </a:gs>
                  <a:gs pos="100000">
                    <a:schemeClr val="accent1">
                      <a:alpha val="0"/>
                    </a:schemeClr>
                  </a:gs>
                </a:gsLst>
                <a:lin ang="189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latin typeface="微软雅黑" panose="020B0503020204020204" charset="-122"/>
                <a:ea typeface="微软雅黑" panose="020B0503020204020204" charset="-122"/>
              </a:endParaRPr>
            </a:p>
          </p:txBody>
        </p:sp>
        <p:sp>
          <p:nvSpPr>
            <p:cNvPr id="68" name="任意多边形: 形状 67"/>
            <p:cNvSpPr/>
            <p:nvPr userDrawn="1">
              <p:custDataLst>
                <p:tags r:id="rId5"/>
              </p:custDataLst>
            </p:nvPr>
          </p:nvSpPr>
          <p:spPr>
            <a:xfrm rot="5400000">
              <a:off x="621963" y="-726136"/>
              <a:ext cx="1048193" cy="2407869"/>
            </a:xfrm>
            <a:custGeom>
              <a:avLst/>
              <a:gdLst>
                <a:gd name="connsiteX0" fmla="*/ 0 w 1048193"/>
                <a:gd name="connsiteY0" fmla="*/ 2407869 h 2407869"/>
                <a:gd name="connsiteX1" fmla="*/ 0 w 1048193"/>
                <a:gd name="connsiteY1" fmla="*/ 0 h 2407869"/>
                <a:gd name="connsiteX2" fmla="*/ 113688 w 1048193"/>
                <a:gd name="connsiteY2" fmla="*/ 53774 h 2407869"/>
                <a:gd name="connsiteX3" fmla="*/ 1048193 w 1048193"/>
                <a:gd name="connsiteY3" fmla="*/ 1595430 h 2407869"/>
                <a:gd name="connsiteX4" fmla="*/ 907868 w 1048193"/>
                <a:gd name="connsiteY4" fmla="*/ 2277880 h 2407869"/>
                <a:gd name="connsiteX5" fmla="*/ 844092 w 1048193"/>
                <a:gd name="connsiteY5" fmla="*/ 2407869 h 240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193" h="2407869">
                  <a:moveTo>
                    <a:pt x="0" y="2407869"/>
                  </a:moveTo>
                  <a:lnTo>
                    <a:pt x="0" y="0"/>
                  </a:lnTo>
                  <a:lnTo>
                    <a:pt x="113688" y="53774"/>
                  </a:lnTo>
                  <a:cubicBezTo>
                    <a:pt x="670321" y="350671"/>
                    <a:pt x="1048193" y="929722"/>
                    <a:pt x="1048193" y="1595430"/>
                  </a:cubicBezTo>
                  <a:cubicBezTo>
                    <a:pt x="1048193" y="1837506"/>
                    <a:pt x="998227" y="2068122"/>
                    <a:pt x="907868" y="2277880"/>
                  </a:cubicBezTo>
                  <a:lnTo>
                    <a:pt x="844092" y="2407869"/>
                  </a:lnTo>
                  <a:close/>
                </a:path>
              </a:pathLst>
            </a:custGeom>
            <a:noFill/>
            <a:ln w="25400">
              <a:gradFill flip="none" rotWithShape="1">
                <a:gsLst>
                  <a:gs pos="0">
                    <a:schemeClr val="accent1"/>
                  </a:gs>
                  <a:gs pos="100000">
                    <a:schemeClr val="accent1">
                      <a:alpha val="0"/>
                    </a:schemeClr>
                  </a:gs>
                </a:gsLst>
                <a:lin ang="189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latin typeface="微软雅黑" panose="020B0503020204020204" charset="-122"/>
                <a:ea typeface="微软雅黑" panose="020B0503020204020204" charset="-122"/>
              </a:endParaRPr>
            </a:p>
          </p:txBody>
        </p:sp>
        <p:sp>
          <p:nvSpPr>
            <p:cNvPr id="67" name="任意多边形: 形状 66"/>
            <p:cNvSpPr/>
            <p:nvPr userDrawn="1">
              <p:custDataLst>
                <p:tags r:id="rId6"/>
              </p:custDataLst>
            </p:nvPr>
          </p:nvSpPr>
          <p:spPr>
            <a:xfrm rot="5400000">
              <a:off x="631879" y="-736052"/>
              <a:ext cx="1384959" cy="2764467"/>
            </a:xfrm>
            <a:custGeom>
              <a:avLst/>
              <a:gdLst>
                <a:gd name="connsiteX0" fmla="*/ 0 w 1384959"/>
                <a:gd name="connsiteY0" fmla="*/ 2764467 h 2764467"/>
                <a:gd name="connsiteX1" fmla="*/ 0 w 1384959"/>
                <a:gd name="connsiteY1" fmla="*/ 0 h 2764467"/>
                <a:gd name="connsiteX2" fmla="*/ 88681 w 1384959"/>
                <a:gd name="connsiteY2" fmla="*/ 31869 h 2764467"/>
                <a:gd name="connsiteX3" fmla="*/ 1384959 w 1384959"/>
                <a:gd name="connsiteY3" fmla="*/ 1952028 h 2764467"/>
                <a:gd name="connsiteX4" fmla="*/ 1218169 w 1384959"/>
                <a:gd name="connsiteY4" fmla="*/ 2763185 h 2764467"/>
                <a:gd name="connsiteX5" fmla="*/ 1217540 w 1384959"/>
                <a:gd name="connsiteY5" fmla="*/ 2764467 h 276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4959" h="2764467">
                  <a:moveTo>
                    <a:pt x="0" y="2764467"/>
                  </a:moveTo>
                  <a:lnTo>
                    <a:pt x="0" y="0"/>
                  </a:lnTo>
                  <a:lnTo>
                    <a:pt x="88681" y="31869"/>
                  </a:lnTo>
                  <a:cubicBezTo>
                    <a:pt x="850450" y="348226"/>
                    <a:pt x="1384959" y="1088839"/>
                    <a:pt x="1384959" y="1952028"/>
                  </a:cubicBezTo>
                  <a:cubicBezTo>
                    <a:pt x="1384959" y="2239758"/>
                    <a:pt x="1325569" y="2513868"/>
                    <a:pt x="1218169" y="2763185"/>
                  </a:cubicBezTo>
                  <a:lnTo>
                    <a:pt x="1217540" y="2764467"/>
                  </a:lnTo>
                  <a:close/>
                </a:path>
              </a:pathLst>
            </a:custGeom>
            <a:noFill/>
            <a:ln w="25400">
              <a:gradFill flip="none" rotWithShape="1">
                <a:gsLst>
                  <a:gs pos="0">
                    <a:schemeClr val="accent1"/>
                  </a:gs>
                  <a:gs pos="100000">
                    <a:schemeClr val="accent1">
                      <a:alpha val="0"/>
                    </a:schemeClr>
                  </a:gs>
                </a:gsLst>
                <a:lin ang="189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latin typeface="微软雅黑" panose="020B0503020204020204" charset="-122"/>
                <a:ea typeface="微软雅黑" panose="020B0503020204020204" charset="-122"/>
              </a:endParaRPr>
            </a:p>
          </p:txBody>
        </p:sp>
        <p:sp>
          <p:nvSpPr>
            <p:cNvPr id="66" name="任意多边形: 形状 65"/>
            <p:cNvSpPr/>
            <p:nvPr userDrawn="1">
              <p:custDataLst>
                <p:tags r:id="rId7"/>
              </p:custDataLst>
            </p:nvPr>
          </p:nvSpPr>
          <p:spPr>
            <a:xfrm rot="5400000">
              <a:off x="638071" y="-742246"/>
              <a:ext cx="1662804" cy="3054698"/>
            </a:xfrm>
            <a:custGeom>
              <a:avLst/>
              <a:gdLst>
                <a:gd name="connsiteX0" fmla="*/ 0 w 1662804"/>
                <a:gd name="connsiteY0" fmla="*/ 3054698 h 3054698"/>
                <a:gd name="connsiteX1" fmla="*/ 0 w 1662804"/>
                <a:gd name="connsiteY1" fmla="*/ 0 h 3054698"/>
                <a:gd name="connsiteX2" fmla="*/ 196832 w 1662804"/>
                <a:gd name="connsiteY2" fmla="*/ 70734 h 3054698"/>
                <a:gd name="connsiteX3" fmla="*/ 1662804 w 1662804"/>
                <a:gd name="connsiteY3" fmla="*/ 2242259 h 3054698"/>
                <a:gd name="connsiteX4" fmla="*/ 1554893 w 1662804"/>
                <a:gd name="connsiteY4" fmla="*/ 2943078 h 3054698"/>
                <a:gd name="connsiteX5" fmla="*/ 1513285 w 1662804"/>
                <a:gd name="connsiteY5" fmla="*/ 3054698 h 305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2804" h="3054698">
                  <a:moveTo>
                    <a:pt x="0" y="3054698"/>
                  </a:moveTo>
                  <a:lnTo>
                    <a:pt x="0" y="0"/>
                  </a:lnTo>
                  <a:lnTo>
                    <a:pt x="196832" y="70734"/>
                  </a:lnTo>
                  <a:cubicBezTo>
                    <a:pt x="1058322" y="428505"/>
                    <a:pt x="1662804" y="1266070"/>
                    <a:pt x="1662804" y="2242259"/>
                  </a:cubicBezTo>
                  <a:cubicBezTo>
                    <a:pt x="1662804" y="2486306"/>
                    <a:pt x="1625024" y="2721689"/>
                    <a:pt x="1554893" y="2943078"/>
                  </a:cubicBezTo>
                  <a:lnTo>
                    <a:pt x="1513285" y="3054698"/>
                  </a:lnTo>
                  <a:close/>
                </a:path>
              </a:pathLst>
            </a:custGeom>
            <a:noFill/>
            <a:ln w="25400">
              <a:gradFill flip="none" rotWithShape="1">
                <a:gsLst>
                  <a:gs pos="0">
                    <a:schemeClr val="accent1"/>
                  </a:gs>
                  <a:gs pos="100000">
                    <a:schemeClr val="accent1">
                      <a:alpha val="0"/>
                    </a:schemeClr>
                  </a:gs>
                </a:gsLst>
                <a:lin ang="189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latin typeface="微软雅黑" panose="020B0503020204020204" charset="-122"/>
                <a:ea typeface="微软雅黑" panose="020B0503020204020204" charset="-122"/>
              </a:endParaRPr>
            </a:p>
          </p:txBody>
        </p:sp>
        <p:sp>
          <p:nvSpPr>
            <p:cNvPr id="59" name="任意多边形: 形状 58"/>
            <p:cNvSpPr/>
            <p:nvPr userDrawn="1">
              <p:custDataLst>
                <p:tags r:id="rId8"/>
              </p:custDataLst>
            </p:nvPr>
          </p:nvSpPr>
          <p:spPr>
            <a:xfrm rot="5400000">
              <a:off x="641314" y="-745489"/>
              <a:ext cx="1971520" cy="3369898"/>
            </a:xfrm>
            <a:custGeom>
              <a:avLst/>
              <a:gdLst>
                <a:gd name="connsiteX0" fmla="*/ 0 w 1971520"/>
                <a:gd name="connsiteY0" fmla="*/ 3369898 h 3369898"/>
                <a:gd name="connsiteX1" fmla="*/ 0 w 1971520"/>
                <a:gd name="connsiteY1" fmla="*/ 0 h 3369898"/>
                <a:gd name="connsiteX2" fmla="*/ 68109 w 1971520"/>
                <a:gd name="connsiteY2" fmla="*/ 17194 h 3369898"/>
                <a:gd name="connsiteX3" fmla="*/ 1971520 w 1971520"/>
                <a:gd name="connsiteY3" fmla="*/ 2557458 h 3369898"/>
                <a:gd name="connsiteX4" fmla="*/ 1890361 w 1971520"/>
                <a:gd name="connsiteY4" fmla="*/ 3206241 h 3369898"/>
                <a:gd name="connsiteX5" fmla="*/ 1841357 w 1971520"/>
                <a:gd name="connsiteY5" fmla="*/ 3369898 h 336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1520" h="3369898">
                  <a:moveTo>
                    <a:pt x="0" y="3369898"/>
                  </a:moveTo>
                  <a:lnTo>
                    <a:pt x="0" y="0"/>
                  </a:lnTo>
                  <a:lnTo>
                    <a:pt x="68109" y="17194"/>
                  </a:lnTo>
                  <a:cubicBezTo>
                    <a:pt x="1170849" y="353961"/>
                    <a:pt x="1971520" y="1363902"/>
                    <a:pt x="1971520" y="2557458"/>
                  </a:cubicBezTo>
                  <a:cubicBezTo>
                    <a:pt x="1971520" y="2781250"/>
                    <a:pt x="1943371" y="2998586"/>
                    <a:pt x="1890361" y="3206241"/>
                  </a:cubicBezTo>
                  <a:lnTo>
                    <a:pt x="1841357" y="3369898"/>
                  </a:lnTo>
                  <a:close/>
                </a:path>
              </a:pathLst>
            </a:custGeom>
            <a:noFill/>
            <a:ln w="25400">
              <a:gradFill flip="none" rotWithShape="1">
                <a:gsLst>
                  <a:gs pos="0">
                    <a:schemeClr val="accent1"/>
                  </a:gs>
                  <a:gs pos="100000">
                    <a:schemeClr val="accent1">
                      <a:alpha val="0"/>
                    </a:schemeClr>
                  </a:gs>
                </a:gsLst>
                <a:lin ang="189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latin typeface="微软雅黑" panose="020B0503020204020204" charset="-122"/>
                <a:ea typeface="微软雅黑" panose="020B0503020204020204" charset="-122"/>
              </a:endParaRPr>
            </a:p>
          </p:txBody>
        </p:sp>
        <p:sp>
          <p:nvSpPr>
            <p:cNvPr id="74" name="任意多边形: 形状 73"/>
            <p:cNvSpPr/>
            <p:nvPr userDrawn="1">
              <p:custDataLst>
                <p:tags r:id="rId9"/>
              </p:custDataLst>
            </p:nvPr>
          </p:nvSpPr>
          <p:spPr>
            <a:xfrm rot="5400000">
              <a:off x="695283" y="-402968"/>
              <a:ext cx="114754" cy="828085"/>
            </a:xfrm>
            <a:custGeom>
              <a:avLst/>
              <a:gdLst>
                <a:gd name="connsiteX0" fmla="*/ 0 w 114754"/>
                <a:gd name="connsiteY0" fmla="*/ 828085 h 828085"/>
                <a:gd name="connsiteX1" fmla="*/ 0 w 114754"/>
                <a:gd name="connsiteY1" fmla="*/ 0 h 828085"/>
                <a:gd name="connsiteX2" fmla="*/ 47783 w 114754"/>
                <a:gd name="connsiteY2" fmla="*/ 86437 h 828085"/>
                <a:gd name="connsiteX3" fmla="*/ 114754 w 114754"/>
                <a:gd name="connsiteY3" fmla="*/ 412138 h 828085"/>
                <a:gd name="connsiteX4" fmla="*/ 16763 w 114754"/>
                <a:gd name="connsiteY4" fmla="*/ 802059 h 828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54" h="828085">
                  <a:moveTo>
                    <a:pt x="0" y="828085"/>
                  </a:moveTo>
                  <a:lnTo>
                    <a:pt x="0" y="0"/>
                  </a:lnTo>
                  <a:lnTo>
                    <a:pt x="47783" y="86437"/>
                  </a:lnTo>
                  <a:cubicBezTo>
                    <a:pt x="90907" y="186544"/>
                    <a:pt x="114754" y="296607"/>
                    <a:pt x="114754" y="412138"/>
                  </a:cubicBezTo>
                  <a:cubicBezTo>
                    <a:pt x="114754" y="552942"/>
                    <a:pt x="79333" y="685623"/>
                    <a:pt x="16763" y="802059"/>
                  </a:cubicBezTo>
                  <a:close/>
                </a:path>
              </a:pathLst>
            </a:custGeom>
            <a:noFill/>
            <a:ln w="25400">
              <a:gradFill flip="none" rotWithShape="1">
                <a:gsLst>
                  <a:gs pos="0">
                    <a:schemeClr val="accent1"/>
                  </a:gs>
                  <a:gs pos="100000">
                    <a:schemeClr val="accent1">
                      <a:alpha val="0"/>
                    </a:schemeClr>
                  </a:gs>
                </a:gsLst>
                <a:lin ang="189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latin typeface="微软雅黑" panose="020B0503020204020204" charset="-122"/>
                <a:ea typeface="微软雅黑" panose="020B0503020204020204" charset="-122"/>
              </a:endParaRPr>
            </a:p>
          </p:txBody>
        </p:sp>
      </p:grpSp>
      <p:sp>
        <p:nvSpPr>
          <p:cNvPr id="2" name="Text1"/>
          <p:cNvSpPr txBox="1"/>
          <p:nvPr>
            <p:custDataLst>
              <p:tags r:id="rId10"/>
            </p:custDataLst>
          </p:nvPr>
        </p:nvSpPr>
        <p:spPr>
          <a:xfrm>
            <a:off x="224973" y="406892"/>
            <a:ext cx="1542410" cy="261610"/>
          </a:xfrm>
          <a:prstGeom prst="rect">
            <a:avLst/>
          </a:prstGeom>
          <a:noFill/>
        </p:spPr>
        <p:txBody>
          <a:bodyPr wrap="square" rtlCol="0">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defTabSz="914400" eaLnBrk="1" fontAlgn="auto" hangingPunct="1">
              <a:spcBef>
                <a:spcPct val="0"/>
              </a:spcBef>
              <a:spcAft>
                <a:spcPct val="0"/>
              </a:spcAft>
              <a:buClrTx/>
              <a:buSzTx/>
              <a:buFontTx/>
              <a:buNone/>
              <a:defRPr/>
            </a:pPr>
            <a:r>
              <a:rPr kumimoji="0" lang="en-US" sz="1200" kern="1200" cap="none" spc="0" normalizeH="0" baseline="0" noProof="0">
                <a:solidFill>
                  <a:schemeClr val="tx2"/>
                </a:solidFill>
                <a:latin typeface="微软雅黑" panose="020B0503020204020204" charset="-122"/>
                <a:ea typeface="微软雅黑" panose="020B0503020204020204" charset="-122"/>
                <a:cs typeface="Open Sans" panose="020B0606030504020204" pitchFamily="34" charset="0"/>
              </a:rPr>
              <a:t>Logo/Company</a:t>
            </a:r>
            <a:endParaRPr kumimoji="0" lang="en-US" sz="1200" kern="1200" cap="none" spc="0" normalizeH="0" baseline="0" noProof="0">
              <a:solidFill>
                <a:schemeClr val="tx2"/>
              </a:solidFill>
              <a:latin typeface="微软雅黑" panose="020B0503020204020204" charset="-122"/>
              <a:ea typeface="微软雅黑" panose="020B0503020204020204" charset="-122"/>
              <a:cs typeface="Open Sans" panose="020B0606030504020204" pitchFamily="34" charset="0"/>
            </a:endParaRPr>
          </a:p>
        </p:txBody>
      </p:sp>
      <p:sp>
        <p:nvSpPr>
          <p:cNvPr id="14" name="Text2"/>
          <p:cNvSpPr txBox="1"/>
          <p:nvPr>
            <p:custDataLst>
              <p:tags r:id="rId11"/>
            </p:custDataLst>
          </p:nvPr>
        </p:nvSpPr>
        <p:spPr>
          <a:xfrm>
            <a:off x="2585996" y="3355393"/>
            <a:ext cx="6366331" cy="306705"/>
          </a:xfrm>
          <a:prstGeom prst="rect">
            <a:avLst/>
          </a:prstGeom>
          <a:noFill/>
        </p:spPr>
        <p:txBody>
          <a:bodyPr wrap="square" rtlCol="0">
            <a:normAutofit fontScale="9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a:solidFill>
                  <a:schemeClr val="accent1"/>
                </a:solidFill>
                <a:latin typeface="微软雅黑" panose="020B0503020204020204" charset="-122"/>
                <a:ea typeface="微软雅黑" panose="020B0503020204020204" charset="-122"/>
                <a:sym typeface="+mn-ea"/>
              </a:rPr>
              <a:t>202X.XX.XX</a:t>
            </a:r>
            <a:endParaRPr lang="en-US" altLang="zh-CN" sz="1400">
              <a:solidFill>
                <a:schemeClr val="accent1"/>
              </a:solidFill>
              <a:latin typeface="微软雅黑" panose="020B0503020204020204" charset="-122"/>
              <a:ea typeface="微软雅黑" panose="020B0503020204020204" charset="-122"/>
              <a:sym typeface="+mn-ea"/>
            </a:endParaRPr>
          </a:p>
        </p:txBody>
      </p:sp>
      <p:sp>
        <p:nvSpPr>
          <p:cNvPr id="9" name="Text3"/>
          <p:cNvSpPr txBox="1"/>
          <p:nvPr>
            <p:custDataLst>
              <p:tags r:id="rId12"/>
            </p:custDataLst>
          </p:nvPr>
        </p:nvSpPr>
        <p:spPr>
          <a:xfrm>
            <a:off x="2519725" y="1909392"/>
            <a:ext cx="7074444" cy="785495"/>
          </a:xfrm>
          <a:prstGeom prst="rect">
            <a:avLst/>
          </a:prstGeom>
          <a:noFill/>
        </p:spPr>
        <p:txBody>
          <a:bodyPr wrap="square" rtlCol="0">
            <a:normAutofit fontScale="70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6000" b="1">
                <a:solidFill>
                  <a:schemeClr val="accent1"/>
                </a:solidFill>
                <a:latin typeface="微软雅黑" panose="020B0503020204020204" charset="-122"/>
                <a:ea typeface="微软雅黑" panose="020B0503020204020204" charset="-122"/>
                <a:sym typeface="+mn-ea"/>
              </a:rPr>
              <a:t>THANK</a:t>
            </a:r>
            <a:r>
              <a:rPr lang="en-US" altLang="zh-CN" sz="6000" b="1">
                <a:solidFill>
                  <a:schemeClr val="accent1"/>
                </a:solidFill>
                <a:latin typeface="微软雅黑" panose="020B0503020204020204" charset="-122"/>
                <a:ea typeface="微软雅黑" panose="020B0503020204020204" charset="-122"/>
                <a:sym typeface="+mn-ea"/>
              </a:rPr>
              <a:t> YOU FOR TIME!</a:t>
            </a:r>
            <a:endParaRPr lang="en-US" altLang="zh-CN" sz="6000" b="1">
              <a:solidFill>
                <a:schemeClr val="accent1"/>
              </a:solidFill>
              <a:latin typeface="微软雅黑" panose="020B0503020204020204" charset="-122"/>
              <a:ea typeface="微软雅黑" panose="020B0503020204020204" charset="-122"/>
              <a:sym typeface="+mn-ea"/>
            </a:endParaRPr>
          </a:p>
        </p:txBody>
      </p:sp>
      <p:sp>
        <p:nvSpPr>
          <p:cNvPr id="5" name="Text4"/>
          <p:cNvSpPr txBox="1"/>
          <p:nvPr>
            <p:custDataLst>
              <p:tags r:id="rId13"/>
            </p:custDataLst>
          </p:nvPr>
        </p:nvSpPr>
        <p:spPr>
          <a:xfrm>
            <a:off x="2585996" y="3662098"/>
            <a:ext cx="5569695" cy="388619"/>
          </a:xfrm>
          <a:prstGeom prst="rect">
            <a:avLst/>
          </a:prstGeom>
          <a:noFill/>
        </p:spPr>
        <p:txBody>
          <a:bodyPr wrap="square"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a:solidFill>
                  <a:schemeClr val="accent1"/>
                </a:solidFill>
                <a:latin typeface="微软雅黑" panose="020B0503020204020204" charset="-122"/>
                <a:ea typeface="微软雅黑" panose="020B0503020204020204" charset="-122"/>
              </a:rPr>
              <a:t>汇报人：</a:t>
            </a:r>
            <a:r>
              <a:rPr lang="en-US" altLang="zh-CN" sz="1400">
                <a:solidFill>
                  <a:schemeClr val="accent1"/>
                </a:solidFill>
                <a:latin typeface="微软雅黑" panose="020B0503020204020204" charset="-122"/>
                <a:ea typeface="微软雅黑" panose="020B0503020204020204" charset="-122"/>
              </a:rPr>
              <a:t>XXX</a:t>
            </a:r>
            <a:endParaRPr lang="en-US" altLang="zh-CN" sz="1400">
              <a:solidFill>
                <a:schemeClr val="accent1"/>
              </a:solidFill>
              <a:latin typeface="微软雅黑" panose="020B0503020204020204" charset="-122"/>
              <a:ea typeface="微软雅黑" panose="020B0503020204020204" charset="-122"/>
            </a:endParaRPr>
          </a:p>
        </p:txBody>
      </p:sp>
    </p:spTree>
  </p:cSld>
  <p:clrMapOvr>
    <a:overrideClrMapping bg1="lt1" tx1="dk1" bg2="lt2" tx2="dk2" accent1="accent1" accent2="accent2" accent3="accent3" accent4="accent4" accent5="accent5" accent6="accent6" hlink="hlink" folHlink="folHlink"/>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Oval 29"/>
          <p:cNvSpPr/>
          <p:nvPr>
            <p:custDataLst>
              <p:tags r:id="rId1"/>
            </p:custDataLst>
          </p:nvPr>
        </p:nvSpPr>
        <p:spPr>
          <a:xfrm>
            <a:off x="3183316" y="516316"/>
            <a:ext cx="5825369" cy="5825369"/>
          </a:xfrm>
          <a:prstGeom prst="ellipse">
            <a:avLst/>
          </a:prstGeom>
          <a:gradFill flip="none" rotWithShape="1">
            <a:gsLst>
              <a:gs pos="0">
                <a:schemeClr val="accent1">
                  <a:alpha val="50000"/>
                </a:schemeClr>
              </a:gs>
              <a:gs pos="100000">
                <a:schemeClr val="accent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en-ID" sz="3600"/>
          </a:p>
        </p:txBody>
      </p:sp>
      <p:sp>
        <p:nvSpPr>
          <p:cNvPr id="9" name="Rectangle: Rounded Corners 8"/>
          <p:cNvSpPr/>
          <p:nvPr>
            <p:custDataLst>
              <p:tags r:id="rId2"/>
            </p:custDataLst>
          </p:nvPr>
        </p:nvSpPr>
        <p:spPr>
          <a:xfrm>
            <a:off x="1581785" y="2550795"/>
            <a:ext cx="9027795" cy="1757680"/>
          </a:xfrm>
          <a:prstGeom prst="roundRect">
            <a:avLst>
              <a:gd name="adj" fmla="val 50000"/>
            </a:avLst>
          </a:pr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en-ID"/>
          </a:p>
        </p:txBody>
      </p:sp>
      <p:sp>
        <p:nvSpPr>
          <p:cNvPr id="11" name="Text1"/>
          <p:cNvSpPr txBox="1"/>
          <p:nvPr>
            <p:custDataLst>
              <p:tags r:id="rId3"/>
            </p:custDataLst>
          </p:nvPr>
        </p:nvSpPr>
        <p:spPr>
          <a:xfrm>
            <a:off x="2118768" y="2860184"/>
            <a:ext cx="7953828" cy="922020"/>
          </a:xfrm>
          <a:prstGeom prst="rect">
            <a:avLst/>
          </a:prstGeom>
          <a:noFill/>
        </p:spPr>
        <p:txBody>
          <a:bodyPr wrap="square" rtlCol="0">
            <a:normAutofit/>
          </a:bodyPr>
          <a:lstStyle>
            <a:defPPr>
              <a:defRPr lang="en-US"/>
            </a:defPPr>
            <a:lvl1pPr marL="0" algn="ctr" defTabSz="914400" rtl="0" eaLnBrk="1" latinLnBrk="0" hangingPunct="1">
              <a:defRPr sz="7200" b="1" kern="1200" spc="100">
                <a:solidFill>
                  <a:srgbClr val="EF01C1"/>
                </a:solidFill>
                <a:latin typeface="Montserrat" panose="00000500000000000000" pitchFamily="2" charset="0"/>
                <a:ea typeface="+mn-ea"/>
                <a:cs typeface="Catamaran ExtraBold"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5400">
                <a:solidFill>
                  <a:schemeClr val="tx2"/>
                </a:solidFill>
                <a:latin typeface="微软雅黑" panose="020B0503020204020204" charset="-122"/>
                <a:ea typeface="微软雅黑" panose="020B0503020204020204" charset="-122"/>
                <a:cs typeface="思源黑体 CN Heavy" panose="020B0A00000000000000" charset="-122"/>
                <a:sym typeface="+mn-lt"/>
              </a:rPr>
              <a:t>了解高血压</a:t>
            </a:r>
            <a:endParaRPr lang="zh-CN" altLang="en-US" sz="5400">
              <a:solidFill>
                <a:schemeClr val="tx2"/>
              </a:solidFill>
              <a:latin typeface="微软雅黑" panose="020B0503020204020204" charset="-122"/>
              <a:ea typeface="微软雅黑" panose="020B0503020204020204" charset="-122"/>
              <a:cs typeface="思源黑体 CN Heavy" panose="020B0A00000000000000" charset="-122"/>
              <a:sym typeface="+mn-lt"/>
            </a:endParaRPr>
          </a:p>
        </p:txBody>
      </p:sp>
      <p:sp>
        <p:nvSpPr>
          <p:cNvPr id="12" name="Text2"/>
          <p:cNvSpPr txBox="1"/>
          <p:nvPr>
            <p:custDataLst>
              <p:tags r:id="rId4"/>
            </p:custDataLst>
          </p:nvPr>
        </p:nvSpPr>
        <p:spPr>
          <a:xfrm>
            <a:off x="2207423" y="3696335"/>
            <a:ext cx="7776518" cy="555945"/>
          </a:xfrm>
          <a:prstGeom prst="rect">
            <a:avLst/>
          </a:prstGeom>
          <a:noFill/>
        </p:spPr>
        <p:txBody>
          <a:bodyPr wrap="square"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a:solidFill>
                  <a:schemeClr val="tx2"/>
                </a:solidFill>
                <a:latin typeface="微软雅黑" panose="020B0503020204020204" charset="-122"/>
                <a:ea typeface="微软雅黑" panose="020B0503020204020204" charset="-122"/>
                <a:sym typeface="+mn-ea"/>
              </a:rPr>
              <a:t>Understanding hypertension</a:t>
            </a:r>
            <a:endParaRPr lang="en-US" altLang="zh-CN" sz="1600">
              <a:solidFill>
                <a:schemeClr val="tx2"/>
              </a:solidFill>
              <a:latin typeface="微软雅黑" panose="020B0503020204020204" charset="-122"/>
              <a:ea typeface="微软雅黑" panose="020B0503020204020204" charset="-122"/>
              <a:sym typeface="+mn-ea"/>
            </a:endParaRPr>
          </a:p>
        </p:txBody>
      </p:sp>
      <p:sp>
        <p:nvSpPr>
          <p:cNvPr id="2" name="Text3"/>
          <p:cNvSpPr txBox="1"/>
          <p:nvPr>
            <p:custDataLst>
              <p:tags r:id="rId5"/>
            </p:custDataLst>
          </p:nvPr>
        </p:nvSpPr>
        <p:spPr>
          <a:xfrm>
            <a:off x="5147627" y="1093856"/>
            <a:ext cx="1896110" cy="1585240"/>
          </a:xfrm>
          <a:prstGeom prst="rect">
            <a:avLst/>
          </a:prstGeom>
          <a:noFill/>
        </p:spPr>
        <p:txBody>
          <a:bodyPr wrap="none"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600">
                <a:solidFill>
                  <a:schemeClr val="tx2"/>
                </a:solidFill>
                <a:latin typeface="微软雅黑" panose="020B0503020204020204" charset="-122"/>
                <a:ea typeface="微软雅黑" panose="020B0503020204020204" charset="-122"/>
              </a:rPr>
              <a:t>01</a:t>
            </a:r>
            <a:endParaRPr lang="en-US" altLang="zh-CN" sz="9600">
              <a:solidFill>
                <a:schemeClr val="tx2"/>
              </a:solidFill>
              <a:latin typeface="微软雅黑" panose="020B0503020204020204" charset="-122"/>
              <a:ea typeface="微软雅黑" panose="020B0503020204020204" charset="-122"/>
            </a:endParaRPr>
          </a:p>
        </p:txBody>
      </p:sp>
    </p:spTree>
  </p:cSld>
  <p:clrMapOvr>
    <a:overrideClrMapping bg1="lt1" tx1="dk1" bg2="lt2" tx2="dk2" accent1="accent1" accent2="accent2" accent3="accent3" accent4="accent4" accent5="accent5" accent6="accent6" hlink="hlink" folHlink="folHlink"/>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平滑1"/>
          <p:cNvSpPr/>
          <p:nvPr>
            <p:custDataLst>
              <p:tags r:id="rId1"/>
            </p:custDataLst>
          </p:nvPr>
        </p:nvSpPr>
        <p:spPr>
          <a:xfrm rot="14340000">
            <a:off x="-2850515" y="-2977514"/>
            <a:ext cx="5955030" cy="5955030"/>
          </a:xfrm>
          <a:prstGeom prst="ellipse">
            <a:avLst/>
          </a:prstGeom>
          <a:gradFill>
            <a:gsLst>
              <a:gs pos="0">
                <a:schemeClr val="accent1">
                  <a:lumMod val="60000"/>
                  <a:lumOff val="40000"/>
                  <a:alpha val="0"/>
                </a:schemeClr>
              </a:gs>
              <a:gs pos="100000">
                <a:schemeClr val="accent1">
                  <a:lumMod val="60000"/>
                  <a:lumOff val="40000"/>
                </a:schemeClr>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微软雅黑" panose="020B0503020204020204" charset="-122"/>
              <a:ea typeface="微软雅黑" panose="020B0503020204020204" charset="-122"/>
              <a:sym typeface="+mn-ea"/>
            </a:endParaRPr>
          </a:p>
        </p:txBody>
      </p:sp>
      <p:sp>
        <p:nvSpPr>
          <p:cNvPr id="2" name="Shape1"/>
          <p:cNvSpPr/>
          <p:nvPr/>
        </p:nvSpPr>
        <p:spPr>
          <a:xfrm>
            <a:off x="6442366" y="3650721"/>
            <a:ext cx="2396837" cy="2397256"/>
          </a:xfrm>
          <a:custGeom>
            <a:avLst/>
            <a:gdLst/>
            <a:ahLst/>
            <a:cxnLst>
              <a:cxn ang="3">
                <a:pos x="hc" y="t"/>
              </a:cxn>
              <a:cxn ang="cd2">
                <a:pos x="l" y="vc"/>
              </a:cxn>
              <a:cxn ang="cd4">
                <a:pos x="hc" y="b"/>
              </a:cxn>
              <a:cxn ang="0">
                <a:pos x="r" y="vc"/>
              </a:cxn>
            </a:cxnLst>
            <a:rect l="l" t="t" r="r" b="b"/>
            <a:pathLst>
              <a:path w="2831" h="2831">
                <a:moveTo>
                  <a:pt x="416" y="0"/>
                </a:moveTo>
                <a:lnTo>
                  <a:pt x="2415" y="0"/>
                </a:lnTo>
                <a:cubicBezTo>
                  <a:pt x="2645" y="0"/>
                  <a:pt x="2831" y="186"/>
                  <a:pt x="2831" y="416"/>
                </a:cubicBezTo>
                <a:lnTo>
                  <a:pt x="2831" y="2415"/>
                </a:lnTo>
                <a:cubicBezTo>
                  <a:pt x="2831" y="2645"/>
                  <a:pt x="2645" y="2831"/>
                  <a:pt x="2415" y="2831"/>
                </a:cubicBezTo>
                <a:lnTo>
                  <a:pt x="416" y="2831"/>
                </a:lnTo>
                <a:cubicBezTo>
                  <a:pt x="186" y="2831"/>
                  <a:pt x="0" y="2645"/>
                  <a:pt x="0" y="2415"/>
                </a:cubicBezTo>
                <a:lnTo>
                  <a:pt x="0" y="416"/>
                </a:lnTo>
                <a:cubicBezTo>
                  <a:pt x="0" y="186"/>
                  <a:pt x="186" y="0"/>
                  <a:pt x="416" y="0"/>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sz="2400"/>
          </a:p>
        </p:txBody>
      </p:sp>
      <p:sp>
        <p:nvSpPr>
          <p:cNvPr id="9" name="Shape2"/>
          <p:cNvSpPr/>
          <p:nvPr/>
        </p:nvSpPr>
        <p:spPr>
          <a:xfrm>
            <a:off x="9144000" y="962471"/>
            <a:ext cx="2396837" cy="2397256"/>
          </a:xfrm>
          <a:custGeom>
            <a:avLst/>
            <a:gdLst/>
            <a:ahLst/>
            <a:cxnLst>
              <a:cxn ang="3">
                <a:pos x="hc" y="t"/>
              </a:cxn>
              <a:cxn ang="cd2">
                <a:pos x="l" y="vc"/>
              </a:cxn>
              <a:cxn ang="cd4">
                <a:pos x="hc" y="b"/>
              </a:cxn>
              <a:cxn ang="0">
                <a:pos x="r" y="vc"/>
              </a:cxn>
            </a:cxnLst>
            <a:rect l="l" t="t" r="r" b="b"/>
            <a:pathLst>
              <a:path w="2831" h="2831">
                <a:moveTo>
                  <a:pt x="416" y="0"/>
                </a:moveTo>
                <a:lnTo>
                  <a:pt x="2415" y="0"/>
                </a:lnTo>
                <a:cubicBezTo>
                  <a:pt x="2645" y="0"/>
                  <a:pt x="2831" y="186"/>
                  <a:pt x="2831" y="416"/>
                </a:cubicBezTo>
                <a:lnTo>
                  <a:pt x="2831" y="2415"/>
                </a:lnTo>
                <a:cubicBezTo>
                  <a:pt x="2831" y="2645"/>
                  <a:pt x="2645" y="2831"/>
                  <a:pt x="2415" y="2831"/>
                </a:cubicBezTo>
                <a:lnTo>
                  <a:pt x="416" y="2831"/>
                </a:lnTo>
                <a:cubicBezTo>
                  <a:pt x="186" y="2831"/>
                  <a:pt x="0" y="2645"/>
                  <a:pt x="0" y="2415"/>
                </a:cubicBezTo>
                <a:lnTo>
                  <a:pt x="0" y="416"/>
                </a:lnTo>
                <a:cubicBezTo>
                  <a:pt x="0" y="186"/>
                  <a:pt x="186" y="0"/>
                  <a:pt x="416" y="0"/>
                </a:cubicBez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sz="2400"/>
          </a:p>
        </p:txBody>
      </p:sp>
      <p:sp>
        <p:nvSpPr>
          <p:cNvPr id="10" name="Shape3"/>
          <p:cNvSpPr/>
          <p:nvPr/>
        </p:nvSpPr>
        <p:spPr>
          <a:xfrm>
            <a:off x="9144000" y="3650723"/>
            <a:ext cx="2396837" cy="2397256"/>
          </a:xfrm>
          <a:custGeom>
            <a:avLst/>
            <a:gdLst/>
            <a:ahLst/>
            <a:cxnLst>
              <a:cxn ang="3">
                <a:pos x="hc" y="t"/>
              </a:cxn>
              <a:cxn ang="cd2">
                <a:pos x="l" y="vc"/>
              </a:cxn>
              <a:cxn ang="cd4">
                <a:pos x="hc" y="b"/>
              </a:cxn>
              <a:cxn ang="0">
                <a:pos x="r" y="vc"/>
              </a:cxn>
            </a:cxnLst>
            <a:rect l="l" t="t" r="r" b="b"/>
            <a:pathLst>
              <a:path w="2831" h="2831">
                <a:moveTo>
                  <a:pt x="416" y="0"/>
                </a:moveTo>
                <a:lnTo>
                  <a:pt x="2415" y="0"/>
                </a:lnTo>
                <a:cubicBezTo>
                  <a:pt x="2645" y="0"/>
                  <a:pt x="2831" y="186"/>
                  <a:pt x="2831" y="416"/>
                </a:cubicBezTo>
                <a:lnTo>
                  <a:pt x="2831" y="2415"/>
                </a:lnTo>
                <a:cubicBezTo>
                  <a:pt x="2831" y="2645"/>
                  <a:pt x="2645" y="2831"/>
                  <a:pt x="2415" y="2831"/>
                </a:cubicBezTo>
                <a:lnTo>
                  <a:pt x="416" y="2831"/>
                </a:lnTo>
                <a:cubicBezTo>
                  <a:pt x="186" y="2831"/>
                  <a:pt x="0" y="2645"/>
                  <a:pt x="0" y="2415"/>
                </a:cubicBezTo>
                <a:lnTo>
                  <a:pt x="0" y="416"/>
                </a:lnTo>
                <a:cubicBezTo>
                  <a:pt x="0" y="186"/>
                  <a:pt x="186" y="0"/>
                  <a:pt x="416" y="0"/>
                </a:cubicBez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sz="2400"/>
          </a:p>
        </p:txBody>
      </p:sp>
      <p:sp>
        <p:nvSpPr>
          <p:cNvPr id="11" name="Text1"/>
          <p:cNvSpPr txBox="1"/>
          <p:nvPr>
            <p:custDataLst>
              <p:tags r:id="rId5"/>
            </p:custDataLst>
          </p:nvPr>
        </p:nvSpPr>
        <p:spPr>
          <a:xfrm>
            <a:off x="732155" y="2062038"/>
            <a:ext cx="5267113" cy="583565"/>
          </a:xfrm>
          <a:prstGeom prst="rect">
            <a:avLst/>
          </a:prstGeom>
        </p:spPr>
        <p:txBody>
          <a:bodyPr wrap="square" anchor="b"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en-US" sz="3200" b="1">
                <a:solidFill>
                  <a:schemeClr val="accent1"/>
                </a:solidFill>
                <a:latin typeface="思源黑体 CN" panose="020B0500000000000000" pitchFamily="34" charset="-122"/>
                <a:ea typeface="思源黑体 CN" panose="020B0500000000000000" pitchFamily="34" charset="-122"/>
                <a:cs typeface="Poppins" panose="00000500000000000000" pitchFamily="2" charset="0"/>
                <a:sym typeface="思源黑体 CN" panose="020B0500000000000000" pitchFamily="34" charset="-122"/>
              </a:rPr>
              <a:t>高血压风险因素</a:t>
            </a:r>
            <a:endParaRPr lang="en-US" sz="3200" b="1">
              <a:solidFill>
                <a:schemeClr val="accent1"/>
              </a:solidFill>
              <a:latin typeface="思源黑体 CN" panose="020B0500000000000000" pitchFamily="34" charset="-122"/>
              <a:ea typeface="思源黑体 CN" panose="020B0500000000000000" pitchFamily="34" charset="-122"/>
              <a:cs typeface="Poppins" panose="00000500000000000000" pitchFamily="2" charset="0"/>
              <a:sym typeface="思源黑体 CN" panose="020B0500000000000000" pitchFamily="34" charset="-122"/>
            </a:endParaRPr>
          </a:p>
        </p:txBody>
      </p:sp>
      <p:sp>
        <p:nvSpPr>
          <p:cNvPr id="13" name="!!平滑3"/>
          <p:cNvSpPr/>
          <p:nvPr>
            <p:custDataLst>
              <p:tags r:id="rId6"/>
            </p:custDataLst>
          </p:nvPr>
        </p:nvSpPr>
        <p:spPr>
          <a:xfrm flipV="1">
            <a:off x="882651" y="1768667"/>
            <a:ext cx="914400" cy="91440"/>
          </a:xfrm>
          <a:prstGeom prst="roundRect">
            <a:avLst>
              <a:gd name="adj" fmla="val 50000"/>
            </a:avLst>
          </a:prstGeom>
          <a:gradFill>
            <a:gsLst>
              <a:gs pos="0">
                <a:schemeClr val="accent1">
                  <a:lumMod val="91000"/>
                  <a:lumOff val="9000"/>
                </a:schemeClr>
              </a:gs>
              <a:gs pos="100000">
                <a:schemeClr val="accent1">
                  <a:lumMod val="40000"/>
                  <a:lumOff val="6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en-US">
              <a:latin typeface="微软雅黑" panose="020B0503020204020204" charset="-122"/>
              <a:ea typeface="微软雅黑" panose="020B0503020204020204" charset="-122"/>
            </a:endParaRPr>
          </a:p>
        </p:txBody>
      </p:sp>
      <p:sp>
        <p:nvSpPr>
          <p:cNvPr id="12" name="Text2"/>
          <p:cNvSpPr txBox="1"/>
          <p:nvPr>
            <p:custDataLst>
              <p:tags r:id="rId7"/>
            </p:custDataLst>
          </p:nvPr>
        </p:nvSpPr>
        <p:spPr>
          <a:xfrm>
            <a:off x="732368" y="2796133"/>
            <a:ext cx="5267113" cy="3141980"/>
          </a:xfrm>
          <a:prstGeom prst="rect">
            <a:avLst/>
          </a:prstGeom>
          <a:noFill/>
        </p:spPr>
        <p:txBody>
          <a:bodyPr wrap="square" rtlCol="0">
            <a:normAutofit fontScale="80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spcBef>
                <a:spcPts val="300"/>
              </a:spcBef>
              <a:spcAft>
                <a:spcPts val="300"/>
              </a:spcAft>
            </a:pPr>
            <a:r>
              <a:rPr lang="en-US" altLang="zh-CN" sz="1400">
                <a:latin typeface="思源黑体 CN" panose="020B0500000000000000" pitchFamily="34" charset="-122"/>
                <a:ea typeface="思源黑体 CN" panose="020B0500000000000000" pitchFamily="34" charset="-122"/>
                <a:cs typeface="思源黑体 CN Normal" panose="020B0400000000000000" charset="-122"/>
                <a:sym typeface="思源黑体 CN" panose="020B0500000000000000" pitchFamily="34" charset="-122"/>
              </a:rPr>
              <a:t>1. 饮食习惯：高盐饮食、高脂肪食物、高糖饮料和过量饮酒都是导致高血压的主要饮食习惯。通过改善饮食结构，减少摄入盐分和脂肪，限制糖和酒的摄入量，可以降低患高血压的风险。
2. 不良生活习惯：长期吸烟、过度饮酒、缺乏体育锻炼、长时间久坐以及长期处于紧张压力下等不良生活习惯都与高血压的发生有密切关系。建议戒烟限酒、增加体育锻炼、合理安排工作和生活，以及定期放松心情，有助于预防高血压的发生。
3. 遗传因素：高血压在一定程度上具有遗传倾向，如果家族中有高血压病史，那么个体患高血压的风险较高。家族中有高血压病史的人应特别注意生活方式的调整，及时检测血压并进行干预，以减少高血压的风险。
4. 年龄和性别：随着年龄的增长，机体的代谢功能逐渐下降，动脉弹性减弱，高血压的发生率也随之增加。此外，研究还发现男性患高血压的风险更高。因此，老年人和男性应更加关注血压的变化，定期进行体检，及早预防和干预高血压。</a:t>
            </a:r>
            <a:endParaRPr lang="en-US" altLang="zh-CN" sz="1400">
              <a:latin typeface="思源黑体 CN" panose="020B0500000000000000" pitchFamily="34" charset="-122"/>
              <a:ea typeface="思源黑体 CN" panose="020B0500000000000000" pitchFamily="34" charset="-122"/>
              <a:cs typeface="思源黑体 CN Normal" panose="020B0400000000000000" charset="-122"/>
              <a:sym typeface="思源黑体 CN" panose="020B0500000000000000"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4" name="!!平滑1"/>
          <p:cNvSpPr/>
          <p:nvPr>
            <p:custDataLst>
              <p:tags r:id="rId1"/>
            </p:custDataLst>
          </p:nvPr>
        </p:nvSpPr>
        <p:spPr>
          <a:xfrm rot="7260000" flipH="1">
            <a:off x="9068055" y="-2796076"/>
            <a:ext cx="5955030" cy="5955030"/>
          </a:xfrm>
          <a:prstGeom prst="ellipse">
            <a:avLst/>
          </a:prstGeom>
          <a:gradFill>
            <a:gsLst>
              <a:gs pos="0">
                <a:schemeClr val="accent1">
                  <a:lumMod val="60000"/>
                  <a:lumOff val="40000"/>
                  <a:alpha val="0"/>
                </a:schemeClr>
              </a:gs>
              <a:gs pos="100000">
                <a:schemeClr val="accent1">
                  <a:lumMod val="60000"/>
                  <a:lumOff val="40000"/>
                </a:schemeClr>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微软雅黑" panose="020B0503020204020204" charset="-122"/>
              <a:ea typeface="微软雅黑" panose="020B0503020204020204" charset="-122"/>
              <a:sym typeface="+mn-ea"/>
            </a:endParaRPr>
          </a:p>
        </p:txBody>
      </p:sp>
      <p:sp>
        <p:nvSpPr>
          <p:cNvPr id="19" name="Shape1"/>
          <p:cNvSpPr/>
          <p:nvPr>
            <p:custDataLst>
              <p:tags r:id="rId2"/>
            </p:custDataLst>
          </p:nvPr>
        </p:nvSpPr>
        <p:spPr>
          <a:xfrm flipH="1">
            <a:off x="6570345" y="976630"/>
            <a:ext cx="4823460" cy="4741545"/>
          </a:xfrm>
          <a:prstGeom prst="roundRect">
            <a:avLst>
              <a:gd name="adj" fmla="val 7486"/>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lvl="0" algn="ctr">
              <a:buClrTx/>
              <a:buSzTx/>
              <a:buFontTx/>
            </a:pPr>
            <a:endParaRPr lang="zh-CN" altLang="en-US" sz="1400">
              <a:solidFill>
                <a:schemeClr val="accent1"/>
              </a:solidFill>
              <a:latin typeface="微软雅黑" panose="020B0503020204020204" charset="-122"/>
              <a:ea typeface="微软雅黑" panose="020B0503020204020204" charset="-122"/>
              <a:sym typeface="+mn-ea"/>
            </a:endParaRPr>
          </a:p>
        </p:txBody>
      </p:sp>
      <p:sp>
        <p:nvSpPr>
          <p:cNvPr id="294" name="Text1"/>
          <p:cNvSpPr txBox="1"/>
          <p:nvPr>
            <p:custDataLst>
              <p:tags r:id="rId4"/>
            </p:custDataLst>
          </p:nvPr>
        </p:nvSpPr>
        <p:spPr>
          <a:xfrm>
            <a:off x="775335" y="1294765"/>
            <a:ext cx="4919345" cy="600075"/>
          </a:xfrm>
          <a:prstGeom prst="rect">
            <a:avLst/>
          </a:prstGeom>
          <a:noFill/>
          <a:ln>
            <a:noFill/>
          </a:ln>
        </p:spPr>
        <p:txBody>
          <a:bodyPr spcFirstLastPara="1" wrap="square" lIns="91425" tIns="45700" rIns="91425" bIns="45700"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3200" b="1">
                <a:solidFill>
                  <a:schemeClr val="accent1"/>
                </a:solidFill>
                <a:latin typeface="思源黑体 CN" panose="020B0500000000000000" pitchFamily="34" charset="-122"/>
                <a:ea typeface="思源黑体 CN" panose="020B0500000000000000" pitchFamily="34" charset="-122"/>
                <a:cs typeface="思源黑体 CN Heavy" panose="020B0A00000000000000" charset="-122"/>
                <a:sym typeface="思源黑体 CN" panose="020B0500000000000000" pitchFamily="34" charset="-122"/>
              </a:rPr>
              <a:t>高血压的危害</a:t>
            </a:r>
            <a:endParaRPr lang="en-US" altLang="zh-CN" sz="3200" b="1">
              <a:solidFill>
                <a:schemeClr val="accent1"/>
              </a:solidFill>
              <a:latin typeface="思源黑体 CN" panose="020B0500000000000000" pitchFamily="34" charset="-122"/>
              <a:ea typeface="思源黑体 CN" panose="020B0500000000000000" pitchFamily="34" charset="-122"/>
              <a:cs typeface="思源黑体 CN Heavy" panose="020B0A00000000000000" charset="-122"/>
              <a:sym typeface="思源黑体 CN" panose="020B0500000000000000" pitchFamily="34" charset="-122"/>
            </a:endParaRPr>
          </a:p>
        </p:txBody>
      </p:sp>
      <p:sp>
        <p:nvSpPr>
          <p:cNvPr id="296" name="Text2"/>
          <p:cNvSpPr txBox="1"/>
          <p:nvPr>
            <p:custDataLst>
              <p:tags r:id="rId5"/>
            </p:custDataLst>
          </p:nvPr>
        </p:nvSpPr>
        <p:spPr>
          <a:xfrm>
            <a:off x="749935" y="1974215"/>
            <a:ext cx="4944745" cy="3414395"/>
          </a:xfrm>
          <a:prstGeom prst="rect">
            <a:avLst/>
          </a:prstGeom>
          <a:noFill/>
          <a:ln>
            <a:noFill/>
          </a:ln>
        </p:spPr>
        <p:txBody>
          <a:bodyPr spcFirstLastPara="1" wrap="square" lIns="91425" tIns="45700" rIns="91425" bIns="45700" anchor="t"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spcBef>
                <a:spcPts val="300"/>
              </a:spcBef>
              <a:spcAft>
                <a:spcPts val="300"/>
              </a:spcAft>
            </a:pPr>
            <a:r>
              <a:rPr lang="en-US" altLang="zh-CN" sz="1400">
                <a:latin typeface="思源黑体 CN" panose="020B0500000000000000" pitchFamily="34" charset="-122"/>
                <a:ea typeface="思源黑体 CN" panose="020B0500000000000000" pitchFamily="34" charset="-122"/>
                <a:cs typeface="思源黑体 CN Normal" panose="020B0400000000000000" charset="-122"/>
                <a:sym typeface="思源黑体 CN" panose="020B0500000000000000" pitchFamily="34" charset="-122"/>
              </a:rPr>
              <a:t>1. 心血管系统的影响：高血压会增加心血管疾病的风险，如心脏病和中风。过高的血压会使心脏承受过大的负荷，长期以薄，可能导致心肌肥厚、心功能衰竭等问题。同时，高血压还会损伤血管壁，加速动脉硬化的进程，促使血管堵塞，导致中风的发生率增加。
2. 脏器功能的损害：长期的高血压会对身体的各个器官产生损害。例如，高血压可影响肾脏功能，导致肾小球滤过率下降，进而引发肾衰竭；同时也可对眼睛产生损害，导致视网膜病变，严重的情况下可能导致失明。此外，高血压还可能增加脑部的压力，导致认知功能下降和记忆力减退等问题。</a:t>
            </a:r>
            <a:endParaRPr lang="en-US" altLang="zh-CN" sz="1400">
              <a:latin typeface="思源黑体 CN" panose="020B0500000000000000" pitchFamily="34" charset="-122"/>
              <a:ea typeface="思源黑体 CN" panose="020B0500000000000000" pitchFamily="34" charset="-122"/>
              <a:cs typeface="思源黑体 CN Normal" panose="020B0400000000000000" charset="-122"/>
              <a:sym typeface="思源黑体 CN" panose="020B0500000000000000" pitchFamily="34" charset="-122"/>
            </a:endParaRPr>
          </a:p>
        </p:txBody>
      </p:sp>
      <p:sp>
        <p:nvSpPr>
          <p:cNvPr id="963" name="circle2"/>
          <p:cNvSpPr/>
          <p:nvPr>
            <p:custDataLst>
              <p:tags r:id="rId6"/>
            </p:custDataLst>
          </p:nvPr>
        </p:nvSpPr>
        <p:spPr>
          <a:xfrm rot="900000">
            <a:off x="10742295" y="528320"/>
            <a:ext cx="789940" cy="789940"/>
          </a:xfrm>
          <a:prstGeom prst="ellipse">
            <a:avLst/>
          </a:prstGeom>
          <a:gradFill>
            <a:gsLst>
              <a:gs pos="0">
                <a:schemeClr val="accent1">
                  <a:lumMod val="75000"/>
                  <a:lumOff val="25000"/>
                </a:schemeClr>
              </a:gs>
              <a:gs pos="100000">
                <a:schemeClr val="accent1"/>
              </a:gs>
            </a:gsLst>
            <a:lin ang="2700000" scaled="0"/>
          </a:gra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spcBef>
                <a:spcPct val="0"/>
              </a:spcBef>
              <a:spcAft>
                <a:spcPct val="0"/>
              </a:spcAft>
              <a:buClrTx/>
              <a:buSzTx/>
              <a:buFontTx/>
            </a:pPr>
            <a:endParaRPr>
              <a:solidFill>
                <a:schemeClr val="accent1"/>
              </a:solidFill>
              <a:latin typeface="微软雅黑" panose="020B0503020204020204" charset="-122"/>
              <a:ea typeface="微软雅黑" panose="020B0503020204020204" charset="-122"/>
              <a:cs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2000">
        <p:cover dir="lu"/>
      </p:transition>
    </mc:Choice>
    <mc:Fallback>
      <p:transition spd="slow">
        <p:cover dir="lu"/>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平滑1"/>
          <p:cNvSpPr/>
          <p:nvPr>
            <p:custDataLst>
              <p:tags r:id="rId1"/>
            </p:custDataLst>
          </p:nvPr>
        </p:nvSpPr>
        <p:spPr>
          <a:xfrm rot="14340000">
            <a:off x="-2850515" y="-2977514"/>
            <a:ext cx="5955030" cy="5955030"/>
          </a:xfrm>
          <a:prstGeom prst="ellipse">
            <a:avLst/>
          </a:prstGeom>
          <a:gradFill>
            <a:gsLst>
              <a:gs pos="0">
                <a:schemeClr val="accent1">
                  <a:lumMod val="60000"/>
                  <a:lumOff val="40000"/>
                  <a:alpha val="0"/>
                </a:schemeClr>
              </a:gs>
              <a:gs pos="100000">
                <a:schemeClr val="accent1">
                  <a:lumMod val="60000"/>
                  <a:lumOff val="40000"/>
                </a:schemeClr>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微软雅黑" panose="020B0503020204020204" charset="-122"/>
              <a:ea typeface="微软雅黑" panose="020B0503020204020204" charset="-122"/>
              <a:sym typeface="+mn-ea"/>
            </a:endParaRPr>
          </a:p>
        </p:txBody>
      </p:sp>
      <p:sp>
        <p:nvSpPr>
          <p:cNvPr id="5" name="任意多边形: 形状 4"/>
          <p:cNvSpPr/>
          <p:nvPr/>
        </p:nvSpPr>
        <p:spPr>
          <a:xfrm rot="16200000">
            <a:off x="9229389" y="2775203"/>
            <a:ext cx="664200" cy="2366502"/>
          </a:xfrm>
          <a:custGeom>
            <a:avLst/>
            <a:gdLst>
              <a:gd name="connsiteX0" fmla="*/ 664200 w 664200"/>
              <a:gd name="connsiteY0" fmla="*/ 382771 h 2366502"/>
              <a:gd name="connsiteX1" fmla="*/ 664200 w 664200"/>
              <a:gd name="connsiteY1" fmla="*/ 2194840 h 2366502"/>
              <a:gd name="connsiteX2" fmla="*/ 492538 w 664200"/>
              <a:gd name="connsiteY2" fmla="*/ 2366502 h 2366502"/>
              <a:gd name="connsiteX3" fmla="*/ 171662 w 664200"/>
              <a:gd name="connsiteY3" fmla="*/ 2366502 h 2366502"/>
              <a:gd name="connsiteX4" fmla="*/ 0 w 664200"/>
              <a:gd name="connsiteY4" fmla="*/ 2194840 h 2366502"/>
              <a:gd name="connsiteX5" fmla="*/ 0 w 664200"/>
              <a:gd name="connsiteY5" fmla="*/ 382771 h 2366502"/>
              <a:gd name="connsiteX6" fmla="*/ 171662 w 664200"/>
              <a:gd name="connsiteY6" fmla="*/ 211109 h 2366502"/>
              <a:gd name="connsiteX7" fmla="*/ 209656 w 664200"/>
              <a:gd name="connsiteY7" fmla="*/ 211109 h 2366502"/>
              <a:gd name="connsiteX8" fmla="*/ 332100 w 664200"/>
              <a:gd name="connsiteY8" fmla="*/ 0 h 2366502"/>
              <a:gd name="connsiteX9" fmla="*/ 454543 w 664200"/>
              <a:gd name="connsiteY9" fmla="*/ 211109 h 2366502"/>
              <a:gd name="connsiteX10" fmla="*/ 492538 w 664200"/>
              <a:gd name="connsiteY10" fmla="*/ 211109 h 2366502"/>
              <a:gd name="connsiteX11" fmla="*/ 664200 w 664200"/>
              <a:gd name="connsiteY11" fmla="*/ 382771 h 236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200" h="2366502">
                <a:moveTo>
                  <a:pt x="664200" y="382771"/>
                </a:moveTo>
                <a:lnTo>
                  <a:pt x="664200" y="2194840"/>
                </a:lnTo>
                <a:cubicBezTo>
                  <a:pt x="664200" y="2289646"/>
                  <a:pt x="587344" y="2366502"/>
                  <a:pt x="492538" y="2366502"/>
                </a:cubicBezTo>
                <a:lnTo>
                  <a:pt x="171662" y="2366502"/>
                </a:lnTo>
                <a:cubicBezTo>
                  <a:pt x="76856" y="2366502"/>
                  <a:pt x="0" y="2289646"/>
                  <a:pt x="0" y="2194840"/>
                </a:cubicBezTo>
                <a:lnTo>
                  <a:pt x="0" y="382771"/>
                </a:lnTo>
                <a:cubicBezTo>
                  <a:pt x="0" y="287965"/>
                  <a:pt x="76856" y="211109"/>
                  <a:pt x="171662" y="211109"/>
                </a:cubicBezTo>
                <a:lnTo>
                  <a:pt x="209656" y="211109"/>
                </a:lnTo>
                <a:lnTo>
                  <a:pt x="332100" y="0"/>
                </a:lnTo>
                <a:lnTo>
                  <a:pt x="454543" y="211109"/>
                </a:lnTo>
                <a:lnTo>
                  <a:pt x="492538" y="211109"/>
                </a:lnTo>
                <a:cubicBezTo>
                  <a:pt x="587344" y="211109"/>
                  <a:pt x="664200" y="287965"/>
                  <a:pt x="664200" y="382771"/>
                </a:cubicBezTo>
                <a:close/>
              </a:path>
            </a:pathLst>
          </a:custGeom>
          <a:solidFill>
            <a:schemeClr val="bg1"/>
          </a:solidFill>
          <a:ln>
            <a:gradFill>
              <a:gsLst>
                <a:gs pos="0">
                  <a:schemeClr val="accent1"/>
                </a:gs>
                <a:gs pos="100000">
                  <a:schemeClr val="accent1">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solidFill>
                <a:prstClr val="white"/>
              </a:solidFill>
              <a:latin typeface="Roboto Regular"/>
              <a:ea typeface="思源黑体 CN Regular" panose="020B0500000000000000" charset="-122"/>
            </a:endParaRPr>
          </a:p>
        </p:txBody>
      </p:sp>
      <p:sp>
        <p:nvSpPr>
          <p:cNvPr id="6" name="任意多边形: 形状 5"/>
          <p:cNvSpPr/>
          <p:nvPr/>
        </p:nvSpPr>
        <p:spPr>
          <a:xfrm rot="5400000" flipH="1">
            <a:off x="2298408" y="2775203"/>
            <a:ext cx="664200" cy="2366502"/>
          </a:xfrm>
          <a:custGeom>
            <a:avLst/>
            <a:gdLst>
              <a:gd name="connsiteX0" fmla="*/ 664200 w 664200"/>
              <a:gd name="connsiteY0" fmla="*/ 382771 h 2366502"/>
              <a:gd name="connsiteX1" fmla="*/ 664200 w 664200"/>
              <a:gd name="connsiteY1" fmla="*/ 2194840 h 2366502"/>
              <a:gd name="connsiteX2" fmla="*/ 492538 w 664200"/>
              <a:gd name="connsiteY2" fmla="*/ 2366502 h 2366502"/>
              <a:gd name="connsiteX3" fmla="*/ 171662 w 664200"/>
              <a:gd name="connsiteY3" fmla="*/ 2366502 h 2366502"/>
              <a:gd name="connsiteX4" fmla="*/ 0 w 664200"/>
              <a:gd name="connsiteY4" fmla="*/ 2194840 h 2366502"/>
              <a:gd name="connsiteX5" fmla="*/ 0 w 664200"/>
              <a:gd name="connsiteY5" fmla="*/ 382771 h 2366502"/>
              <a:gd name="connsiteX6" fmla="*/ 171662 w 664200"/>
              <a:gd name="connsiteY6" fmla="*/ 211109 h 2366502"/>
              <a:gd name="connsiteX7" fmla="*/ 209656 w 664200"/>
              <a:gd name="connsiteY7" fmla="*/ 211109 h 2366502"/>
              <a:gd name="connsiteX8" fmla="*/ 332100 w 664200"/>
              <a:gd name="connsiteY8" fmla="*/ 0 h 2366502"/>
              <a:gd name="connsiteX9" fmla="*/ 454543 w 664200"/>
              <a:gd name="connsiteY9" fmla="*/ 211109 h 2366502"/>
              <a:gd name="connsiteX10" fmla="*/ 492538 w 664200"/>
              <a:gd name="connsiteY10" fmla="*/ 211109 h 2366502"/>
              <a:gd name="connsiteX11" fmla="*/ 664200 w 664200"/>
              <a:gd name="connsiteY11" fmla="*/ 382771 h 236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200" h="2366502">
                <a:moveTo>
                  <a:pt x="664200" y="382771"/>
                </a:moveTo>
                <a:lnTo>
                  <a:pt x="664200" y="2194840"/>
                </a:lnTo>
                <a:cubicBezTo>
                  <a:pt x="664200" y="2289646"/>
                  <a:pt x="587344" y="2366502"/>
                  <a:pt x="492538" y="2366502"/>
                </a:cubicBezTo>
                <a:lnTo>
                  <a:pt x="171662" y="2366502"/>
                </a:lnTo>
                <a:cubicBezTo>
                  <a:pt x="76856" y="2366502"/>
                  <a:pt x="0" y="2289646"/>
                  <a:pt x="0" y="2194840"/>
                </a:cubicBezTo>
                <a:lnTo>
                  <a:pt x="0" y="382771"/>
                </a:lnTo>
                <a:cubicBezTo>
                  <a:pt x="0" y="287965"/>
                  <a:pt x="76856" y="211109"/>
                  <a:pt x="171662" y="211109"/>
                </a:cubicBezTo>
                <a:lnTo>
                  <a:pt x="209656" y="211109"/>
                </a:lnTo>
                <a:lnTo>
                  <a:pt x="332100" y="0"/>
                </a:lnTo>
                <a:lnTo>
                  <a:pt x="454543" y="211109"/>
                </a:lnTo>
                <a:lnTo>
                  <a:pt x="492538" y="211109"/>
                </a:lnTo>
                <a:cubicBezTo>
                  <a:pt x="587344" y="211109"/>
                  <a:pt x="664200" y="287965"/>
                  <a:pt x="664200" y="382771"/>
                </a:cubicBezTo>
                <a:close/>
              </a:path>
            </a:pathLst>
          </a:custGeom>
          <a:solidFill>
            <a:schemeClr val="bg1"/>
          </a:solidFill>
          <a:ln>
            <a:gradFill>
              <a:gsLst>
                <a:gs pos="0">
                  <a:schemeClr val="accent1"/>
                </a:gs>
                <a:gs pos="100000">
                  <a:schemeClr val="accent1">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panose="020B0500000000000000" charset="-122"/>
              <a:cs typeface="+mn-cs"/>
            </a:endParaRPr>
          </a:p>
        </p:txBody>
      </p:sp>
      <p:sp>
        <p:nvSpPr>
          <p:cNvPr id="7" name="任意多边形: 形状 6"/>
          <p:cNvSpPr/>
          <p:nvPr/>
        </p:nvSpPr>
        <p:spPr>
          <a:xfrm>
            <a:off x="1864069" y="2014522"/>
            <a:ext cx="2321178" cy="664200"/>
          </a:xfrm>
          <a:custGeom>
            <a:avLst/>
            <a:gdLst>
              <a:gd name="connsiteX0" fmla="*/ 197804 w 2123704"/>
              <a:gd name="connsiteY0" fmla="*/ 0 h 607693"/>
              <a:gd name="connsiteX1" fmla="*/ 1787336 w 2123704"/>
              <a:gd name="connsiteY1" fmla="*/ 0 h 607693"/>
              <a:gd name="connsiteX2" fmla="*/ 1985140 w 2123704"/>
              <a:gd name="connsiteY2" fmla="*/ 197804 h 607693"/>
              <a:gd name="connsiteX3" fmla="*/ 1985140 w 2123704"/>
              <a:gd name="connsiteY3" fmla="*/ 405360 h 607693"/>
              <a:gd name="connsiteX4" fmla="*/ 2123704 w 2123704"/>
              <a:gd name="connsiteY4" fmla="*/ 607693 h 607693"/>
              <a:gd name="connsiteX5" fmla="*/ 1787336 w 2123704"/>
              <a:gd name="connsiteY5" fmla="*/ 607693 h 607693"/>
              <a:gd name="connsiteX6" fmla="*/ 1764196 w 2123704"/>
              <a:gd name="connsiteY6" fmla="*/ 607693 h 607693"/>
              <a:gd name="connsiteX7" fmla="*/ 197804 w 2123704"/>
              <a:gd name="connsiteY7" fmla="*/ 607693 h 607693"/>
              <a:gd name="connsiteX8" fmla="*/ 0 w 2123704"/>
              <a:gd name="connsiteY8" fmla="*/ 409889 h 607693"/>
              <a:gd name="connsiteX9" fmla="*/ 0 w 2123704"/>
              <a:gd name="connsiteY9" fmla="*/ 197804 h 607693"/>
              <a:gd name="connsiteX10" fmla="*/ 197804 w 2123704"/>
              <a:gd name="connsiteY10" fmla="*/ 0 h 60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3704" h="607693">
                <a:moveTo>
                  <a:pt x="197804" y="0"/>
                </a:moveTo>
                <a:lnTo>
                  <a:pt x="1787336" y="0"/>
                </a:lnTo>
                <a:cubicBezTo>
                  <a:pt x="1896580" y="0"/>
                  <a:pt x="1985140" y="88560"/>
                  <a:pt x="1985140" y="197804"/>
                </a:cubicBezTo>
                <a:lnTo>
                  <a:pt x="1985140" y="405360"/>
                </a:lnTo>
                <a:lnTo>
                  <a:pt x="2123704" y="607693"/>
                </a:lnTo>
                <a:lnTo>
                  <a:pt x="1787336" y="607693"/>
                </a:lnTo>
                <a:lnTo>
                  <a:pt x="1764196" y="607693"/>
                </a:lnTo>
                <a:lnTo>
                  <a:pt x="197804" y="607693"/>
                </a:lnTo>
                <a:cubicBezTo>
                  <a:pt x="88560" y="607693"/>
                  <a:pt x="0" y="519133"/>
                  <a:pt x="0" y="409889"/>
                </a:cubicBezTo>
                <a:lnTo>
                  <a:pt x="0" y="197804"/>
                </a:lnTo>
                <a:cubicBezTo>
                  <a:pt x="0" y="88560"/>
                  <a:pt x="88560" y="0"/>
                  <a:pt x="197804" y="0"/>
                </a:cubicBezTo>
                <a:close/>
              </a:path>
            </a:pathLst>
          </a:custGeom>
          <a:solidFill>
            <a:schemeClr val="bg1"/>
          </a:solidFill>
          <a:ln>
            <a:gradFill>
              <a:gsLst>
                <a:gs pos="0">
                  <a:schemeClr val="accent1"/>
                </a:gs>
                <a:gs pos="100000">
                  <a:schemeClr val="accent1">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solidFill>
                <a:prstClr val="white"/>
              </a:solidFill>
              <a:latin typeface="Roboto Regular"/>
              <a:ea typeface="思源黑体 CN Regular" panose="020B0500000000000000" charset="-122"/>
            </a:endParaRPr>
          </a:p>
        </p:txBody>
      </p:sp>
      <p:sp>
        <p:nvSpPr>
          <p:cNvPr id="8" name="任意多边形: 形状 7"/>
          <p:cNvSpPr/>
          <p:nvPr/>
        </p:nvSpPr>
        <p:spPr>
          <a:xfrm flipV="1">
            <a:off x="1864069" y="5238187"/>
            <a:ext cx="2321178" cy="664200"/>
          </a:xfrm>
          <a:custGeom>
            <a:avLst/>
            <a:gdLst>
              <a:gd name="connsiteX0" fmla="*/ 197804 w 2123704"/>
              <a:gd name="connsiteY0" fmla="*/ 0 h 607693"/>
              <a:gd name="connsiteX1" fmla="*/ 1787336 w 2123704"/>
              <a:gd name="connsiteY1" fmla="*/ 0 h 607693"/>
              <a:gd name="connsiteX2" fmla="*/ 1985140 w 2123704"/>
              <a:gd name="connsiteY2" fmla="*/ 197804 h 607693"/>
              <a:gd name="connsiteX3" fmla="*/ 1985140 w 2123704"/>
              <a:gd name="connsiteY3" fmla="*/ 405360 h 607693"/>
              <a:gd name="connsiteX4" fmla="*/ 2123704 w 2123704"/>
              <a:gd name="connsiteY4" fmla="*/ 607693 h 607693"/>
              <a:gd name="connsiteX5" fmla="*/ 1787336 w 2123704"/>
              <a:gd name="connsiteY5" fmla="*/ 607693 h 607693"/>
              <a:gd name="connsiteX6" fmla="*/ 1764196 w 2123704"/>
              <a:gd name="connsiteY6" fmla="*/ 607693 h 607693"/>
              <a:gd name="connsiteX7" fmla="*/ 197804 w 2123704"/>
              <a:gd name="connsiteY7" fmla="*/ 607693 h 607693"/>
              <a:gd name="connsiteX8" fmla="*/ 0 w 2123704"/>
              <a:gd name="connsiteY8" fmla="*/ 409889 h 607693"/>
              <a:gd name="connsiteX9" fmla="*/ 0 w 2123704"/>
              <a:gd name="connsiteY9" fmla="*/ 197804 h 607693"/>
              <a:gd name="connsiteX10" fmla="*/ 197804 w 2123704"/>
              <a:gd name="connsiteY10" fmla="*/ 0 h 60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3704" h="607693">
                <a:moveTo>
                  <a:pt x="197804" y="0"/>
                </a:moveTo>
                <a:lnTo>
                  <a:pt x="1787336" y="0"/>
                </a:lnTo>
                <a:cubicBezTo>
                  <a:pt x="1896580" y="0"/>
                  <a:pt x="1985140" y="88560"/>
                  <a:pt x="1985140" y="197804"/>
                </a:cubicBezTo>
                <a:lnTo>
                  <a:pt x="1985140" y="405360"/>
                </a:lnTo>
                <a:lnTo>
                  <a:pt x="2123704" y="607693"/>
                </a:lnTo>
                <a:lnTo>
                  <a:pt x="1787336" y="607693"/>
                </a:lnTo>
                <a:lnTo>
                  <a:pt x="1764196" y="607693"/>
                </a:lnTo>
                <a:lnTo>
                  <a:pt x="197804" y="607693"/>
                </a:lnTo>
                <a:cubicBezTo>
                  <a:pt x="88560" y="607693"/>
                  <a:pt x="0" y="519133"/>
                  <a:pt x="0" y="409889"/>
                </a:cubicBezTo>
                <a:lnTo>
                  <a:pt x="0" y="197804"/>
                </a:lnTo>
                <a:cubicBezTo>
                  <a:pt x="0" y="88560"/>
                  <a:pt x="88560" y="0"/>
                  <a:pt x="197804" y="0"/>
                </a:cubicBezTo>
                <a:close/>
              </a:path>
            </a:pathLst>
          </a:custGeom>
          <a:solidFill>
            <a:schemeClr val="bg1"/>
          </a:solidFill>
          <a:ln>
            <a:gradFill>
              <a:gsLst>
                <a:gs pos="0">
                  <a:schemeClr val="accent1"/>
                </a:gs>
                <a:gs pos="100000">
                  <a:schemeClr val="accent1">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solidFill>
                <a:prstClr val="white"/>
              </a:solidFill>
              <a:latin typeface="Roboto Regular"/>
              <a:ea typeface="思源黑体 CN Regular" panose="020B0500000000000000" charset="-122"/>
            </a:endParaRPr>
          </a:p>
        </p:txBody>
      </p:sp>
      <p:sp>
        <p:nvSpPr>
          <p:cNvPr id="9" name="椭圆 8"/>
          <p:cNvSpPr/>
          <p:nvPr/>
        </p:nvSpPr>
        <p:spPr>
          <a:xfrm>
            <a:off x="4782640" y="2645095"/>
            <a:ext cx="2626720" cy="2626720"/>
          </a:xfrm>
          <a:prstGeom prst="ellipse">
            <a:avLst/>
          </a:prstGeom>
          <a:gradFill flip="none" rotWithShape="1">
            <a:gsLst>
              <a:gs pos="0">
                <a:schemeClr val="accent1">
                  <a:lumMod val="97000"/>
                  <a:lumOff val="3000"/>
                </a:schemeClr>
              </a:gs>
              <a:gs pos="100000">
                <a:schemeClr val="accent1">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panose="020B0500000000000000" charset="-122"/>
              <a:cs typeface="+mn-cs"/>
            </a:endParaRPr>
          </a:p>
        </p:txBody>
      </p:sp>
      <p:sp>
        <p:nvSpPr>
          <p:cNvPr id="10" name="椭圆 9"/>
          <p:cNvSpPr/>
          <p:nvPr/>
        </p:nvSpPr>
        <p:spPr>
          <a:xfrm>
            <a:off x="3813760" y="1676215"/>
            <a:ext cx="4564479" cy="4564479"/>
          </a:xfrm>
          <a:prstGeom prst="ellipse">
            <a:avLst/>
          </a:prstGeom>
          <a:noFill/>
          <a:ln w="12700">
            <a:gradFill>
              <a:gsLst>
                <a:gs pos="5000">
                  <a:schemeClr val="accent2">
                    <a:alpha val="0"/>
                  </a:schemeClr>
                </a:gs>
                <a:gs pos="48000">
                  <a:schemeClr val="accent1"/>
                </a:gs>
                <a:gs pos="95000">
                  <a:schemeClr val="accent2">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panose="020B0500000000000000" charset="-122"/>
              <a:cs typeface="+mn-cs"/>
            </a:endParaRPr>
          </a:p>
        </p:txBody>
      </p:sp>
      <p:grpSp>
        <p:nvGrpSpPr>
          <p:cNvPr id="23" name="组合 22"/>
          <p:cNvGrpSpPr/>
          <p:nvPr/>
        </p:nvGrpSpPr>
        <p:grpSpPr>
          <a:xfrm>
            <a:off x="8004699" y="2014522"/>
            <a:ext cx="2321178" cy="3887865"/>
            <a:chOff x="8004700" y="1445214"/>
            <a:chExt cx="2321178" cy="3887865"/>
          </a:xfrm>
        </p:grpSpPr>
        <p:sp>
          <p:nvSpPr>
            <p:cNvPr id="24" name="任意多边形: 形状 23"/>
            <p:cNvSpPr/>
            <p:nvPr/>
          </p:nvSpPr>
          <p:spPr>
            <a:xfrm flipH="1">
              <a:off x="8004700" y="1445214"/>
              <a:ext cx="2321178" cy="664200"/>
            </a:xfrm>
            <a:custGeom>
              <a:avLst/>
              <a:gdLst>
                <a:gd name="connsiteX0" fmla="*/ 197804 w 2123704"/>
                <a:gd name="connsiteY0" fmla="*/ 0 h 607693"/>
                <a:gd name="connsiteX1" fmla="*/ 1787336 w 2123704"/>
                <a:gd name="connsiteY1" fmla="*/ 0 h 607693"/>
                <a:gd name="connsiteX2" fmla="*/ 1985140 w 2123704"/>
                <a:gd name="connsiteY2" fmla="*/ 197804 h 607693"/>
                <a:gd name="connsiteX3" fmla="*/ 1985140 w 2123704"/>
                <a:gd name="connsiteY3" fmla="*/ 405360 h 607693"/>
                <a:gd name="connsiteX4" fmla="*/ 2123704 w 2123704"/>
                <a:gd name="connsiteY4" fmla="*/ 607693 h 607693"/>
                <a:gd name="connsiteX5" fmla="*/ 1787336 w 2123704"/>
                <a:gd name="connsiteY5" fmla="*/ 607693 h 607693"/>
                <a:gd name="connsiteX6" fmla="*/ 1764196 w 2123704"/>
                <a:gd name="connsiteY6" fmla="*/ 607693 h 607693"/>
                <a:gd name="connsiteX7" fmla="*/ 197804 w 2123704"/>
                <a:gd name="connsiteY7" fmla="*/ 607693 h 607693"/>
                <a:gd name="connsiteX8" fmla="*/ 0 w 2123704"/>
                <a:gd name="connsiteY8" fmla="*/ 409889 h 607693"/>
                <a:gd name="connsiteX9" fmla="*/ 0 w 2123704"/>
                <a:gd name="connsiteY9" fmla="*/ 197804 h 607693"/>
                <a:gd name="connsiteX10" fmla="*/ 197804 w 2123704"/>
                <a:gd name="connsiteY10" fmla="*/ 0 h 60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3704" h="607693">
                  <a:moveTo>
                    <a:pt x="197804" y="0"/>
                  </a:moveTo>
                  <a:lnTo>
                    <a:pt x="1787336" y="0"/>
                  </a:lnTo>
                  <a:cubicBezTo>
                    <a:pt x="1896580" y="0"/>
                    <a:pt x="1985140" y="88560"/>
                    <a:pt x="1985140" y="197804"/>
                  </a:cubicBezTo>
                  <a:lnTo>
                    <a:pt x="1985140" y="405360"/>
                  </a:lnTo>
                  <a:lnTo>
                    <a:pt x="2123704" y="607693"/>
                  </a:lnTo>
                  <a:lnTo>
                    <a:pt x="1787336" y="607693"/>
                  </a:lnTo>
                  <a:lnTo>
                    <a:pt x="1764196" y="607693"/>
                  </a:lnTo>
                  <a:lnTo>
                    <a:pt x="197804" y="607693"/>
                  </a:lnTo>
                  <a:cubicBezTo>
                    <a:pt x="88560" y="607693"/>
                    <a:pt x="0" y="519133"/>
                    <a:pt x="0" y="409889"/>
                  </a:cubicBezTo>
                  <a:lnTo>
                    <a:pt x="0" y="197804"/>
                  </a:lnTo>
                  <a:cubicBezTo>
                    <a:pt x="0" y="88560"/>
                    <a:pt x="88560" y="0"/>
                    <a:pt x="197804" y="0"/>
                  </a:cubicBezTo>
                  <a:close/>
                </a:path>
              </a:pathLst>
            </a:custGeom>
            <a:solidFill>
              <a:schemeClr val="bg1"/>
            </a:solidFill>
            <a:ln>
              <a:gradFill>
                <a:gsLst>
                  <a:gs pos="0">
                    <a:schemeClr val="accent1"/>
                  </a:gs>
                  <a:gs pos="100000">
                    <a:schemeClr val="accent1">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solidFill>
                  <a:prstClr val="white"/>
                </a:solidFill>
                <a:latin typeface="Roboto Regular"/>
                <a:ea typeface="思源黑体 CN Regular" panose="020B0500000000000000" charset="-122"/>
              </a:endParaRPr>
            </a:p>
          </p:txBody>
        </p:sp>
        <p:sp>
          <p:nvSpPr>
            <p:cNvPr id="25" name="任意多边形: 形状 24"/>
            <p:cNvSpPr/>
            <p:nvPr/>
          </p:nvSpPr>
          <p:spPr>
            <a:xfrm flipH="1" flipV="1">
              <a:off x="8004700" y="4668879"/>
              <a:ext cx="2321178" cy="664200"/>
            </a:xfrm>
            <a:custGeom>
              <a:avLst/>
              <a:gdLst>
                <a:gd name="connsiteX0" fmla="*/ 197804 w 2123704"/>
                <a:gd name="connsiteY0" fmla="*/ 0 h 607693"/>
                <a:gd name="connsiteX1" fmla="*/ 1787336 w 2123704"/>
                <a:gd name="connsiteY1" fmla="*/ 0 h 607693"/>
                <a:gd name="connsiteX2" fmla="*/ 1985140 w 2123704"/>
                <a:gd name="connsiteY2" fmla="*/ 197804 h 607693"/>
                <a:gd name="connsiteX3" fmla="*/ 1985140 w 2123704"/>
                <a:gd name="connsiteY3" fmla="*/ 405360 h 607693"/>
                <a:gd name="connsiteX4" fmla="*/ 2123704 w 2123704"/>
                <a:gd name="connsiteY4" fmla="*/ 607693 h 607693"/>
                <a:gd name="connsiteX5" fmla="*/ 1787336 w 2123704"/>
                <a:gd name="connsiteY5" fmla="*/ 607693 h 607693"/>
                <a:gd name="connsiteX6" fmla="*/ 1764196 w 2123704"/>
                <a:gd name="connsiteY6" fmla="*/ 607693 h 607693"/>
                <a:gd name="connsiteX7" fmla="*/ 197804 w 2123704"/>
                <a:gd name="connsiteY7" fmla="*/ 607693 h 607693"/>
                <a:gd name="connsiteX8" fmla="*/ 0 w 2123704"/>
                <a:gd name="connsiteY8" fmla="*/ 409889 h 607693"/>
                <a:gd name="connsiteX9" fmla="*/ 0 w 2123704"/>
                <a:gd name="connsiteY9" fmla="*/ 197804 h 607693"/>
                <a:gd name="connsiteX10" fmla="*/ 197804 w 2123704"/>
                <a:gd name="connsiteY10" fmla="*/ 0 h 60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3704" h="607693">
                  <a:moveTo>
                    <a:pt x="197804" y="0"/>
                  </a:moveTo>
                  <a:lnTo>
                    <a:pt x="1787336" y="0"/>
                  </a:lnTo>
                  <a:cubicBezTo>
                    <a:pt x="1896580" y="0"/>
                    <a:pt x="1985140" y="88560"/>
                    <a:pt x="1985140" y="197804"/>
                  </a:cubicBezTo>
                  <a:lnTo>
                    <a:pt x="1985140" y="405360"/>
                  </a:lnTo>
                  <a:lnTo>
                    <a:pt x="2123704" y="607693"/>
                  </a:lnTo>
                  <a:lnTo>
                    <a:pt x="1787336" y="607693"/>
                  </a:lnTo>
                  <a:lnTo>
                    <a:pt x="1764196" y="607693"/>
                  </a:lnTo>
                  <a:lnTo>
                    <a:pt x="197804" y="607693"/>
                  </a:lnTo>
                  <a:cubicBezTo>
                    <a:pt x="88560" y="607693"/>
                    <a:pt x="0" y="519133"/>
                    <a:pt x="0" y="409889"/>
                  </a:cubicBezTo>
                  <a:lnTo>
                    <a:pt x="0" y="197804"/>
                  </a:lnTo>
                  <a:cubicBezTo>
                    <a:pt x="0" y="88560"/>
                    <a:pt x="88560" y="0"/>
                    <a:pt x="197804" y="0"/>
                  </a:cubicBezTo>
                  <a:close/>
                </a:path>
              </a:pathLst>
            </a:custGeom>
            <a:solidFill>
              <a:schemeClr val="bg1"/>
            </a:solidFill>
            <a:ln>
              <a:gradFill>
                <a:gsLst>
                  <a:gs pos="0">
                    <a:schemeClr val="accent1"/>
                  </a:gs>
                  <a:gs pos="100000">
                    <a:schemeClr val="accent1">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solidFill>
                  <a:prstClr val="white"/>
                </a:solidFill>
                <a:latin typeface="Roboto Regular"/>
                <a:ea typeface="思源黑体 CN Regular" panose="020B0500000000000000" charset="-122"/>
              </a:endParaRPr>
            </a:p>
          </p:txBody>
        </p:sp>
      </p:grpSp>
      <p:sp>
        <p:nvSpPr>
          <p:cNvPr id="33" name="椭圆 32"/>
          <p:cNvSpPr/>
          <p:nvPr/>
        </p:nvSpPr>
        <p:spPr>
          <a:xfrm>
            <a:off x="5694895" y="3057322"/>
            <a:ext cx="756358" cy="756358"/>
          </a:xfrm>
          <a:prstGeom prst="ellipse">
            <a:avLst/>
          </a:prstGeom>
          <a:gradFill>
            <a:gsLst>
              <a:gs pos="0">
                <a:srgbClr val="FFFFFF">
                  <a:alpha val="90000"/>
                </a:srgbClr>
              </a:gs>
              <a:gs pos="100000">
                <a:srgbClr val="FFFFFF">
                  <a:alpha val="40000"/>
                </a:srgbClr>
              </a:gs>
            </a:gsLst>
            <a:lin ang="27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a:cs typeface="+mn-cs"/>
            </a:endParaRPr>
          </a:p>
        </p:txBody>
      </p:sp>
      <p:sp>
        <p:nvSpPr>
          <p:cNvPr id="48" name="弧形 47"/>
          <p:cNvSpPr/>
          <p:nvPr/>
        </p:nvSpPr>
        <p:spPr>
          <a:xfrm>
            <a:off x="4481022" y="2343477"/>
            <a:ext cx="3229955" cy="3229955"/>
          </a:xfrm>
          <a:prstGeom prst="arc">
            <a:avLst>
              <a:gd name="adj1" fmla="val 16200000"/>
              <a:gd name="adj2" fmla="val 5388841"/>
            </a:avLst>
          </a:prstGeom>
          <a:ln w="3175">
            <a:gradFill>
              <a:gsLst>
                <a:gs pos="72000">
                  <a:schemeClr val="accent2">
                    <a:alpha val="0"/>
                  </a:schemeClr>
                </a:gs>
                <a:gs pos="39000">
                  <a:schemeClr val="accent1"/>
                </a:gs>
                <a:gs pos="100000">
                  <a:schemeClr val="accent2">
                    <a:alpha val="50000"/>
                  </a:schemeClr>
                </a:gs>
                <a:gs pos="0">
                  <a:schemeClr val="accent2">
                    <a:alpha val="0"/>
                  </a:schemeClr>
                </a:gs>
              </a:gsLst>
              <a:lin ang="5400000" scaled="1"/>
            </a:gra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rgbClr val="00584E"/>
                </a:solidFill>
                <a:latin typeface="Franklin Gothic Book"/>
                <a:ea typeface="+mn-ea"/>
                <a:cs typeface="+mn-cs"/>
              </a:defRPr>
            </a:lvl1pPr>
            <a:lvl2pPr marL="457200" algn="l" defTabSz="914400" rtl="0" eaLnBrk="1" latinLnBrk="0" hangingPunct="1">
              <a:defRPr sz="1800" kern="1200">
                <a:solidFill>
                  <a:srgbClr val="00584E"/>
                </a:solidFill>
                <a:latin typeface="Franklin Gothic Book"/>
                <a:ea typeface="+mn-ea"/>
                <a:cs typeface="+mn-cs"/>
              </a:defRPr>
            </a:lvl2pPr>
            <a:lvl3pPr marL="914400" algn="l" defTabSz="914400" rtl="0" eaLnBrk="1" latinLnBrk="0" hangingPunct="1">
              <a:defRPr sz="1800" kern="1200">
                <a:solidFill>
                  <a:srgbClr val="00584E"/>
                </a:solidFill>
                <a:latin typeface="Franklin Gothic Book"/>
                <a:ea typeface="+mn-ea"/>
                <a:cs typeface="+mn-cs"/>
              </a:defRPr>
            </a:lvl3pPr>
            <a:lvl4pPr marL="1371600" algn="l" defTabSz="914400" rtl="0" eaLnBrk="1" latinLnBrk="0" hangingPunct="1">
              <a:defRPr sz="1800" kern="1200">
                <a:solidFill>
                  <a:srgbClr val="00584E"/>
                </a:solidFill>
                <a:latin typeface="Franklin Gothic Book"/>
                <a:ea typeface="+mn-ea"/>
                <a:cs typeface="+mn-cs"/>
              </a:defRPr>
            </a:lvl4pPr>
            <a:lvl5pPr marL="1828800" algn="l" defTabSz="914400" rtl="0" eaLnBrk="1" latinLnBrk="0" hangingPunct="1">
              <a:defRPr sz="1800" kern="1200">
                <a:solidFill>
                  <a:srgbClr val="00584E"/>
                </a:solidFill>
                <a:latin typeface="Franklin Gothic Book"/>
                <a:ea typeface="+mn-ea"/>
                <a:cs typeface="+mn-cs"/>
              </a:defRPr>
            </a:lvl5pPr>
            <a:lvl6pPr marL="2286000" algn="l" defTabSz="914400" rtl="0" eaLnBrk="1" latinLnBrk="0" hangingPunct="1">
              <a:defRPr sz="1800" kern="1200">
                <a:solidFill>
                  <a:srgbClr val="00584E"/>
                </a:solidFill>
                <a:latin typeface="Franklin Gothic Book"/>
                <a:ea typeface="+mn-ea"/>
                <a:cs typeface="+mn-cs"/>
              </a:defRPr>
            </a:lvl6pPr>
            <a:lvl7pPr marL="2743200" algn="l" defTabSz="914400" rtl="0" eaLnBrk="1" latinLnBrk="0" hangingPunct="1">
              <a:defRPr sz="1800" kern="1200">
                <a:solidFill>
                  <a:srgbClr val="00584E"/>
                </a:solidFill>
                <a:latin typeface="Franklin Gothic Book"/>
                <a:ea typeface="+mn-ea"/>
                <a:cs typeface="+mn-cs"/>
              </a:defRPr>
            </a:lvl7pPr>
            <a:lvl8pPr marL="3200400" algn="l" defTabSz="914400" rtl="0" eaLnBrk="1" latinLnBrk="0" hangingPunct="1">
              <a:defRPr sz="1800" kern="1200">
                <a:solidFill>
                  <a:srgbClr val="00584E"/>
                </a:solidFill>
                <a:latin typeface="Franklin Gothic Book"/>
                <a:ea typeface="+mn-ea"/>
                <a:cs typeface="+mn-cs"/>
              </a:defRPr>
            </a:lvl8pPr>
            <a:lvl9pPr marL="3657600" algn="l" defTabSz="914400" rtl="0" eaLnBrk="1" latinLnBrk="0" hangingPunct="1">
              <a:defRPr sz="1800" kern="1200">
                <a:solidFill>
                  <a:srgbClr val="00584E"/>
                </a:solidFill>
                <a:latin typeface="Franklin Gothic Book"/>
                <a:ea typeface="+mn-ea"/>
                <a:cs typeface="+mn-cs"/>
              </a:defRPr>
            </a:lvl9pPr>
          </a:lstStyle>
          <a:p>
            <a:pPr algn="ctr"/>
            <a:endParaRPr lang="zh-CN" altLang="en-US">
              <a:solidFill>
                <a:prstClr val="black"/>
              </a:solidFill>
              <a:latin typeface="Roboto Regular"/>
              <a:ea typeface="思源黑体 CN Regular" panose="020B0500000000000000" charset="-122"/>
            </a:endParaRPr>
          </a:p>
        </p:txBody>
      </p:sp>
      <p:sp>
        <p:nvSpPr>
          <p:cNvPr id="49" name="弧形 48"/>
          <p:cNvSpPr/>
          <p:nvPr/>
        </p:nvSpPr>
        <p:spPr>
          <a:xfrm flipH="1">
            <a:off x="4481022" y="2343477"/>
            <a:ext cx="3229955" cy="3229955"/>
          </a:xfrm>
          <a:prstGeom prst="arc">
            <a:avLst>
              <a:gd name="adj1" fmla="val 16200000"/>
              <a:gd name="adj2" fmla="val 5388841"/>
            </a:avLst>
          </a:prstGeom>
          <a:ln w="3175">
            <a:gradFill>
              <a:gsLst>
                <a:gs pos="72000">
                  <a:schemeClr val="accent2">
                    <a:alpha val="0"/>
                  </a:schemeClr>
                </a:gs>
                <a:gs pos="39000">
                  <a:schemeClr val="accent1"/>
                </a:gs>
                <a:gs pos="100000">
                  <a:schemeClr val="accent2">
                    <a:alpha val="50000"/>
                  </a:schemeClr>
                </a:gs>
                <a:gs pos="0">
                  <a:schemeClr val="accent2">
                    <a:alpha val="0"/>
                  </a:schemeClr>
                </a:gs>
              </a:gsLst>
              <a:lin ang="5400000" scaled="1"/>
            </a:gra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rgbClr val="00584E"/>
                </a:solidFill>
                <a:latin typeface="Franklin Gothic Book"/>
                <a:ea typeface="+mn-ea"/>
                <a:cs typeface="+mn-cs"/>
              </a:defRPr>
            </a:lvl1pPr>
            <a:lvl2pPr marL="457200" algn="l" defTabSz="914400" rtl="0" eaLnBrk="1" latinLnBrk="0" hangingPunct="1">
              <a:defRPr sz="1800" kern="1200">
                <a:solidFill>
                  <a:srgbClr val="00584E"/>
                </a:solidFill>
                <a:latin typeface="Franklin Gothic Book"/>
                <a:ea typeface="+mn-ea"/>
                <a:cs typeface="+mn-cs"/>
              </a:defRPr>
            </a:lvl2pPr>
            <a:lvl3pPr marL="914400" algn="l" defTabSz="914400" rtl="0" eaLnBrk="1" latinLnBrk="0" hangingPunct="1">
              <a:defRPr sz="1800" kern="1200">
                <a:solidFill>
                  <a:srgbClr val="00584E"/>
                </a:solidFill>
                <a:latin typeface="Franklin Gothic Book"/>
                <a:ea typeface="+mn-ea"/>
                <a:cs typeface="+mn-cs"/>
              </a:defRPr>
            </a:lvl3pPr>
            <a:lvl4pPr marL="1371600" algn="l" defTabSz="914400" rtl="0" eaLnBrk="1" latinLnBrk="0" hangingPunct="1">
              <a:defRPr sz="1800" kern="1200">
                <a:solidFill>
                  <a:srgbClr val="00584E"/>
                </a:solidFill>
                <a:latin typeface="Franklin Gothic Book"/>
                <a:ea typeface="+mn-ea"/>
                <a:cs typeface="+mn-cs"/>
              </a:defRPr>
            </a:lvl4pPr>
            <a:lvl5pPr marL="1828800" algn="l" defTabSz="914400" rtl="0" eaLnBrk="1" latinLnBrk="0" hangingPunct="1">
              <a:defRPr sz="1800" kern="1200">
                <a:solidFill>
                  <a:srgbClr val="00584E"/>
                </a:solidFill>
                <a:latin typeface="Franklin Gothic Book"/>
                <a:ea typeface="+mn-ea"/>
                <a:cs typeface="+mn-cs"/>
              </a:defRPr>
            </a:lvl5pPr>
            <a:lvl6pPr marL="2286000" algn="l" defTabSz="914400" rtl="0" eaLnBrk="1" latinLnBrk="0" hangingPunct="1">
              <a:defRPr sz="1800" kern="1200">
                <a:solidFill>
                  <a:srgbClr val="00584E"/>
                </a:solidFill>
                <a:latin typeface="Franklin Gothic Book"/>
                <a:ea typeface="+mn-ea"/>
                <a:cs typeface="+mn-cs"/>
              </a:defRPr>
            </a:lvl6pPr>
            <a:lvl7pPr marL="2743200" algn="l" defTabSz="914400" rtl="0" eaLnBrk="1" latinLnBrk="0" hangingPunct="1">
              <a:defRPr sz="1800" kern="1200">
                <a:solidFill>
                  <a:srgbClr val="00584E"/>
                </a:solidFill>
                <a:latin typeface="Franklin Gothic Book"/>
                <a:ea typeface="+mn-ea"/>
                <a:cs typeface="+mn-cs"/>
              </a:defRPr>
            </a:lvl7pPr>
            <a:lvl8pPr marL="3200400" algn="l" defTabSz="914400" rtl="0" eaLnBrk="1" latinLnBrk="0" hangingPunct="1">
              <a:defRPr sz="1800" kern="1200">
                <a:solidFill>
                  <a:srgbClr val="00584E"/>
                </a:solidFill>
                <a:latin typeface="Franklin Gothic Book"/>
                <a:ea typeface="+mn-ea"/>
                <a:cs typeface="+mn-cs"/>
              </a:defRPr>
            </a:lvl8pPr>
            <a:lvl9pPr marL="3657600" algn="l" defTabSz="914400" rtl="0" eaLnBrk="1" latinLnBrk="0" hangingPunct="1">
              <a:defRPr sz="1800" kern="1200">
                <a:solidFill>
                  <a:srgbClr val="00584E"/>
                </a:solidFill>
                <a:latin typeface="Franklin Gothic Book"/>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cs"/>
            </a:endParaRPr>
          </a:p>
        </p:txBody>
      </p:sp>
      <p:sp>
        <p:nvSpPr>
          <p:cNvPr id="51" name="Text1"/>
          <p:cNvSpPr txBox="1"/>
          <p:nvPr>
            <p:custDataLst>
              <p:tags r:id="rId2"/>
            </p:custDataLst>
          </p:nvPr>
        </p:nvSpPr>
        <p:spPr>
          <a:xfrm>
            <a:off x="781869" y="340571"/>
            <a:ext cx="8076381" cy="584775"/>
          </a:xfrm>
          <a:prstGeom prst="rect">
            <a:avLst/>
          </a:prstGeom>
          <a:noFill/>
        </p:spPr>
        <p:txBody>
          <a:bodyPr wrap="square" rtlCol="0" anchor="ctr" anchorCtr="0">
            <a:normAutofit fontScale="9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ct val="0"/>
              </a:spcBef>
              <a:spcAft>
                <a:spcPct val="0"/>
              </a:spcAft>
              <a:buClrTx/>
              <a:buSzTx/>
              <a:buFontTx/>
              <a:buNone/>
              <a:defRPr/>
            </a:pPr>
            <a:r>
              <a:rPr lang="en-US" altLang="zh-CN" sz="3200" b="1" noProof="0">
                <a:ln>
                  <a:noFill/>
                </a:ln>
                <a:solidFill>
                  <a:schemeClr val="accent1"/>
                </a:solidFill>
                <a:effectLst/>
                <a:uLnTx/>
                <a:uFillTx/>
                <a:latin typeface="思源黑体 CN" panose="020B0500000000000000" pitchFamily="34" charset="-122"/>
                <a:ea typeface="思源黑体 CN" panose="020B0500000000000000" pitchFamily="34" charset="-122"/>
                <a:cs typeface="微软雅黑" panose="020B0503020204020204" charset="-122"/>
                <a:sym typeface="思源黑体 CN" panose="020B0500000000000000" pitchFamily="34" charset="-122"/>
              </a:rPr>
              <a:t>高血压的预防措施</a:t>
            </a:r>
            <a:endParaRPr lang="en-US" altLang="zh-CN" sz="3200" b="1" noProof="0">
              <a:ln>
                <a:noFill/>
              </a:ln>
              <a:solidFill>
                <a:schemeClr val="accent1"/>
              </a:solidFill>
              <a:effectLst/>
              <a:uLnTx/>
              <a:uFillTx/>
              <a:latin typeface="思源黑体 CN" panose="020B0500000000000000" pitchFamily="34" charset="-122"/>
              <a:ea typeface="思源黑体 CN" panose="020B0500000000000000" pitchFamily="34" charset="-122"/>
              <a:cs typeface="微软雅黑" panose="020B0503020204020204" charset="-122"/>
              <a:sym typeface="思源黑体 CN" panose="020B0500000000000000" pitchFamily="34" charset="-122"/>
            </a:endParaRPr>
          </a:p>
        </p:txBody>
      </p:sp>
      <p:sp>
        <p:nvSpPr>
          <p:cNvPr id="52" name="Text2"/>
          <p:cNvSpPr txBox="1"/>
          <p:nvPr/>
        </p:nvSpPr>
        <p:spPr>
          <a:xfrm>
            <a:off x="1872406" y="2014522"/>
            <a:ext cx="2150954" cy="447435"/>
          </a:xfrm>
          <a:prstGeom prst="rect">
            <a:avLst/>
          </a:prstGeom>
          <a:noFill/>
        </p:spPr>
        <p:txBody>
          <a:bodyPr wrap="square"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ct val="0"/>
              </a:spcBef>
              <a:spcAft>
                <a:spcPct val="0"/>
              </a:spcAft>
              <a:buClrTx/>
              <a:buSzTx/>
              <a:buFontTx/>
              <a:buNone/>
              <a:defRPr/>
            </a:pPr>
            <a:r>
              <a:rPr lang="zh-CN" altLang="en-US" b="1" spc="300">
                <a:solidFill>
                  <a:schemeClr val="accent1"/>
                </a:solidFill>
                <a:latin typeface="等线 Light"/>
                <a:ea typeface="微软雅黑" panose="020B0503020204020204" charset="-122"/>
              </a:rPr>
              <a:t> 均衡饮食</a:t>
            </a:r>
            <a:endParaRPr lang="zh-CN" altLang="en-US" b="1" spc="300">
              <a:solidFill>
                <a:schemeClr val="accent1"/>
              </a:solidFill>
              <a:latin typeface="等线 Light"/>
              <a:ea typeface="微软雅黑" panose="020B0503020204020204" charset="-122"/>
            </a:endParaRPr>
          </a:p>
        </p:txBody>
      </p:sp>
      <p:sp>
        <p:nvSpPr>
          <p:cNvPr id="54" name="Text3"/>
          <p:cNvSpPr txBox="1"/>
          <p:nvPr/>
        </p:nvSpPr>
        <p:spPr>
          <a:xfrm>
            <a:off x="1454011" y="3626353"/>
            <a:ext cx="2150954" cy="447435"/>
          </a:xfrm>
          <a:prstGeom prst="rect">
            <a:avLst/>
          </a:prstGeom>
          <a:noFill/>
        </p:spPr>
        <p:txBody>
          <a:bodyPr wrap="square"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ct val="0"/>
              </a:spcBef>
              <a:spcAft>
                <a:spcPct val="0"/>
              </a:spcAft>
              <a:buClrTx/>
              <a:buSzTx/>
              <a:buFontTx/>
              <a:buNone/>
              <a:defRPr/>
            </a:pPr>
            <a:r>
              <a:rPr lang="zh-CN" altLang="en-US" b="1" spc="300">
                <a:solidFill>
                  <a:schemeClr val="accent1"/>
                </a:solidFill>
                <a:latin typeface="等线 Light"/>
                <a:ea typeface="微软雅黑" panose="020B0503020204020204" charset="-122"/>
              </a:rPr>
              <a:t> 控制体重</a:t>
            </a:r>
            <a:endParaRPr lang="zh-CN" altLang="en-US" b="1" spc="300">
              <a:solidFill>
                <a:schemeClr val="accent1"/>
              </a:solidFill>
              <a:latin typeface="等线 Light"/>
              <a:ea typeface="微软雅黑" panose="020B0503020204020204" charset="-122"/>
            </a:endParaRPr>
          </a:p>
        </p:txBody>
      </p:sp>
      <p:sp>
        <p:nvSpPr>
          <p:cNvPr id="55" name="Text4"/>
          <p:cNvSpPr txBox="1"/>
          <p:nvPr/>
        </p:nvSpPr>
        <p:spPr>
          <a:xfrm>
            <a:off x="1872406" y="5244819"/>
            <a:ext cx="2150954" cy="447435"/>
          </a:xfrm>
          <a:prstGeom prst="rect">
            <a:avLst/>
          </a:prstGeom>
          <a:noFill/>
        </p:spPr>
        <p:txBody>
          <a:bodyPr wrap="square"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ct val="0"/>
              </a:spcBef>
              <a:spcAft>
                <a:spcPct val="0"/>
              </a:spcAft>
              <a:buClrTx/>
              <a:buSzTx/>
              <a:buFontTx/>
              <a:buNone/>
              <a:defRPr/>
            </a:pPr>
            <a:r>
              <a:rPr lang="zh-CN" altLang="en-US" b="1" spc="300">
                <a:solidFill>
                  <a:schemeClr val="accent1"/>
                </a:solidFill>
                <a:latin typeface="等线 Light"/>
                <a:ea typeface="微软雅黑" panose="020B0503020204020204" charset="-122"/>
              </a:rPr>
              <a:t> 适度运动</a:t>
            </a:r>
            <a:endParaRPr lang="zh-CN" altLang="en-US" b="1" spc="300">
              <a:solidFill>
                <a:schemeClr val="accent1"/>
              </a:solidFill>
              <a:latin typeface="等线 Light"/>
              <a:ea typeface="微软雅黑" panose="020B0503020204020204" charset="-122"/>
            </a:endParaRPr>
          </a:p>
        </p:txBody>
      </p:sp>
      <p:sp>
        <p:nvSpPr>
          <p:cNvPr id="56" name="Text5"/>
          <p:cNvSpPr txBox="1"/>
          <p:nvPr/>
        </p:nvSpPr>
        <p:spPr>
          <a:xfrm>
            <a:off x="8155564" y="5238185"/>
            <a:ext cx="2150954" cy="447435"/>
          </a:xfrm>
          <a:prstGeom prst="rect">
            <a:avLst/>
          </a:prstGeom>
          <a:noFill/>
        </p:spPr>
        <p:txBody>
          <a:bodyPr wrap="square"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ct val="0"/>
              </a:spcBef>
              <a:spcAft>
                <a:spcPct val="0"/>
              </a:spcAft>
              <a:buClrTx/>
              <a:buSzTx/>
              <a:buFontTx/>
              <a:buNone/>
              <a:defRPr/>
            </a:pPr>
            <a:r>
              <a:rPr lang="zh-CN" altLang="en-US" b="1" spc="300">
                <a:solidFill>
                  <a:schemeClr val="accent1"/>
                </a:solidFill>
                <a:latin typeface="等线 Light"/>
                <a:ea typeface="微软雅黑" panose="020B0503020204020204" charset="-122"/>
              </a:rPr>
              <a:t> 肌肉力量训练</a:t>
            </a:r>
            <a:endParaRPr lang="zh-CN" altLang="en-US" b="1" spc="300">
              <a:solidFill>
                <a:schemeClr val="accent1"/>
              </a:solidFill>
              <a:latin typeface="等线 Light"/>
              <a:ea typeface="微软雅黑" panose="020B0503020204020204" charset="-122"/>
            </a:endParaRPr>
          </a:p>
        </p:txBody>
      </p:sp>
      <p:sp>
        <p:nvSpPr>
          <p:cNvPr id="57" name="Text6"/>
          <p:cNvSpPr txBox="1"/>
          <p:nvPr/>
        </p:nvSpPr>
        <p:spPr>
          <a:xfrm>
            <a:off x="8587034" y="3626352"/>
            <a:ext cx="2150954" cy="447435"/>
          </a:xfrm>
          <a:prstGeom prst="rect">
            <a:avLst/>
          </a:prstGeom>
          <a:noFill/>
        </p:spPr>
        <p:txBody>
          <a:bodyPr wrap="square"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ct val="0"/>
              </a:spcBef>
              <a:spcAft>
                <a:spcPct val="0"/>
              </a:spcAft>
              <a:buClrTx/>
              <a:buSzTx/>
              <a:buFontTx/>
              <a:buNone/>
              <a:defRPr/>
            </a:pPr>
            <a:r>
              <a:rPr lang="zh-CN" altLang="en-US" b="1" spc="300">
                <a:solidFill>
                  <a:schemeClr val="accent1"/>
                </a:solidFill>
                <a:latin typeface="等线 Light"/>
                <a:ea typeface="微软雅黑" panose="020B0503020204020204" charset="-122"/>
              </a:rPr>
              <a:t> 有氧运动</a:t>
            </a:r>
            <a:endParaRPr lang="zh-CN" altLang="en-US" b="1" spc="300">
              <a:solidFill>
                <a:schemeClr val="accent1"/>
              </a:solidFill>
              <a:latin typeface="等线 Light"/>
              <a:ea typeface="微软雅黑" panose="020B0503020204020204" charset="-122"/>
            </a:endParaRPr>
          </a:p>
        </p:txBody>
      </p:sp>
      <p:sp>
        <p:nvSpPr>
          <p:cNvPr id="58" name="Text7"/>
          <p:cNvSpPr txBox="1"/>
          <p:nvPr/>
        </p:nvSpPr>
        <p:spPr>
          <a:xfrm>
            <a:off x="8006715" y="2014220"/>
            <a:ext cx="2361565" cy="447675"/>
          </a:xfrm>
          <a:prstGeom prst="rect">
            <a:avLst/>
          </a:prstGeom>
          <a:noFill/>
        </p:spPr>
        <p:txBody>
          <a:bodyPr wrap="square"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ct val="0"/>
              </a:spcBef>
              <a:spcAft>
                <a:spcPct val="0"/>
              </a:spcAft>
              <a:buClrTx/>
              <a:buSzTx/>
              <a:buFontTx/>
              <a:buNone/>
              <a:defRPr/>
            </a:pPr>
            <a:r>
              <a:rPr lang="zh-CN" altLang="en-US" b="1" spc="300">
                <a:solidFill>
                  <a:schemeClr val="accent1"/>
                </a:solidFill>
                <a:latin typeface="等线 Light"/>
                <a:ea typeface="微软雅黑" panose="020B0503020204020204" charset="-122"/>
              </a:rPr>
              <a:t> 限制饮酒和戒烟</a:t>
            </a:r>
            <a:endParaRPr lang="zh-CN" altLang="en-US" b="1" spc="300">
              <a:solidFill>
                <a:schemeClr val="accent1"/>
              </a:solidFill>
              <a:latin typeface="等线 Light"/>
              <a:ea typeface="微软雅黑" panose="020B0503020204020204" charset="-122"/>
            </a:endParaRPr>
          </a:p>
        </p:txBody>
      </p:sp>
      <p:sp>
        <p:nvSpPr>
          <p:cNvPr id="53" name="Text8"/>
          <p:cNvSpPr txBox="1"/>
          <p:nvPr/>
        </p:nvSpPr>
        <p:spPr>
          <a:xfrm>
            <a:off x="1885480" y="2461957"/>
            <a:ext cx="2137879" cy="226810"/>
          </a:xfrm>
          <a:prstGeom prst="rect">
            <a:avLst/>
          </a:prstGeom>
          <a:noFill/>
        </p:spPr>
        <p:txBody>
          <a:bodyPr wrap="square"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ct val="0"/>
              </a:spcBef>
              <a:spcAft>
                <a:spcPct val="0"/>
              </a:spcAft>
              <a:buClrTx/>
              <a:buSzTx/>
              <a:buFontTx/>
              <a:buNone/>
              <a:defRPr/>
            </a:pPr>
            <a:r>
              <a:rPr kumimoji="0" lang="en-US" altLang="zh-CN" sz="600" b="0" i="0" u="none" strike="noStrike" kern="1200" cap="none" spc="0" normalizeH="0" baseline="0" noProof="0">
                <a:ln>
                  <a:noFill/>
                </a:ln>
                <a:solidFill>
                  <a:schemeClr val="accent1"/>
                </a:solidFill>
                <a:effectLst/>
                <a:uLnTx/>
                <a:uFillTx/>
                <a:latin typeface="Roboto Regular"/>
                <a:ea typeface="思源黑体 CN Regular" panose="020B0500000000000000" charset="-122"/>
                <a:cs typeface="+mn-cs"/>
              </a:rPr>
              <a:t>Balanced diet</a:t>
            </a:r>
            <a:endParaRPr kumimoji="0" lang="en-US" altLang="zh-CN" sz="600" b="0" i="0" u="none" strike="noStrike" kern="1200" cap="none" spc="0" normalizeH="0" baseline="0" noProof="0">
              <a:ln>
                <a:noFill/>
              </a:ln>
              <a:solidFill>
                <a:schemeClr val="accent1"/>
              </a:solidFill>
              <a:effectLst/>
              <a:uLnTx/>
              <a:uFillTx/>
              <a:latin typeface="Roboto Regular"/>
              <a:ea typeface="思源黑体 CN Regular" panose="020B0500000000000000" charset="-122"/>
              <a:cs typeface="+mn-cs"/>
            </a:endParaRPr>
          </a:p>
        </p:txBody>
      </p:sp>
      <p:sp>
        <p:nvSpPr>
          <p:cNvPr id="59" name="Text9"/>
          <p:cNvSpPr txBox="1"/>
          <p:nvPr/>
        </p:nvSpPr>
        <p:spPr>
          <a:xfrm>
            <a:off x="1440505" y="4055406"/>
            <a:ext cx="2150954" cy="226810"/>
          </a:xfrm>
          <a:prstGeom prst="rect">
            <a:avLst/>
          </a:prstGeom>
          <a:noFill/>
        </p:spPr>
        <p:txBody>
          <a:bodyPr wrap="square"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ct val="0"/>
              </a:spcBef>
              <a:spcAft>
                <a:spcPct val="0"/>
              </a:spcAft>
              <a:buClrTx/>
              <a:buSzTx/>
              <a:buFontTx/>
              <a:buNone/>
              <a:defRPr/>
            </a:pPr>
            <a:r>
              <a:rPr kumimoji="0" lang="en-US" altLang="zh-CN" sz="600" b="0" i="0" u="none" strike="noStrike" kern="1200" cap="none" spc="0" normalizeH="0" baseline="0" noProof="0">
                <a:ln>
                  <a:noFill/>
                </a:ln>
                <a:solidFill>
                  <a:schemeClr val="accent1"/>
                </a:solidFill>
                <a:effectLst/>
                <a:uLnTx/>
                <a:uFillTx/>
                <a:latin typeface="Roboto Regular"/>
                <a:ea typeface="思源黑体 CN Regular" panose="020B0500000000000000" charset="-122"/>
                <a:cs typeface="+mn-cs"/>
              </a:rPr>
              <a:t>weight control</a:t>
            </a:r>
            <a:endParaRPr kumimoji="0" lang="en-US" altLang="zh-CN" sz="600" b="0" i="0" u="none" strike="noStrike" kern="1200" cap="none" spc="0" normalizeH="0" baseline="0" noProof="0">
              <a:ln>
                <a:noFill/>
              </a:ln>
              <a:solidFill>
                <a:schemeClr val="accent1"/>
              </a:solidFill>
              <a:effectLst/>
              <a:uLnTx/>
              <a:uFillTx/>
              <a:latin typeface="Roboto Regular"/>
              <a:ea typeface="思源黑体 CN Regular" panose="020B0500000000000000" charset="-122"/>
              <a:cs typeface="+mn-cs"/>
            </a:endParaRPr>
          </a:p>
        </p:txBody>
      </p:sp>
      <p:sp>
        <p:nvSpPr>
          <p:cNvPr id="60" name="Text10"/>
          <p:cNvSpPr txBox="1"/>
          <p:nvPr/>
        </p:nvSpPr>
        <p:spPr>
          <a:xfrm>
            <a:off x="1864069" y="5667239"/>
            <a:ext cx="2167628" cy="226810"/>
          </a:xfrm>
          <a:prstGeom prst="rect">
            <a:avLst/>
          </a:prstGeom>
          <a:noFill/>
        </p:spPr>
        <p:txBody>
          <a:bodyPr wrap="square"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ct val="0"/>
              </a:spcBef>
              <a:spcAft>
                <a:spcPct val="0"/>
              </a:spcAft>
              <a:buClrTx/>
              <a:buSzTx/>
              <a:buFontTx/>
              <a:buNone/>
              <a:defRPr/>
            </a:pPr>
            <a:r>
              <a:rPr kumimoji="0" lang="en-US" altLang="zh-CN" sz="600" b="0" i="0" u="none" strike="noStrike" kern="1200" cap="none" spc="0" normalizeH="0" baseline="0" noProof="0">
                <a:ln>
                  <a:noFill/>
                </a:ln>
                <a:solidFill>
                  <a:schemeClr val="accent1"/>
                </a:solidFill>
                <a:effectLst/>
                <a:uLnTx/>
                <a:uFillTx/>
                <a:latin typeface="Roboto Regular"/>
                <a:ea typeface="思源黑体 CN Regular" panose="020B0500000000000000" charset="-122"/>
                <a:cs typeface="+mn-cs"/>
              </a:rPr>
              <a:t>Moderate exercise</a:t>
            </a:r>
            <a:endParaRPr kumimoji="0" lang="en-US" altLang="zh-CN" sz="600" b="0" i="0" u="none" strike="noStrike" kern="1200" cap="none" spc="0" normalizeH="0" baseline="0" noProof="0">
              <a:ln>
                <a:noFill/>
              </a:ln>
              <a:solidFill>
                <a:schemeClr val="accent1"/>
              </a:solidFill>
              <a:effectLst/>
              <a:uLnTx/>
              <a:uFillTx/>
              <a:latin typeface="Roboto Regular"/>
              <a:ea typeface="思源黑体 CN Regular" panose="020B0500000000000000" charset="-122"/>
              <a:cs typeface="+mn-cs"/>
            </a:endParaRPr>
          </a:p>
        </p:txBody>
      </p:sp>
      <p:sp>
        <p:nvSpPr>
          <p:cNvPr id="61" name="Text11"/>
          <p:cNvSpPr txBox="1"/>
          <p:nvPr/>
        </p:nvSpPr>
        <p:spPr>
          <a:xfrm>
            <a:off x="8155564" y="2451909"/>
            <a:ext cx="2150954" cy="226810"/>
          </a:xfrm>
          <a:prstGeom prst="rect">
            <a:avLst/>
          </a:prstGeom>
          <a:noFill/>
        </p:spPr>
        <p:txBody>
          <a:bodyPr wrap="square"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ct val="0"/>
              </a:spcBef>
              <a:spcAft>
                <a:spcPct val="0"/>
              </a:spcAft>
              <a:buClrTx/>
              <a:buSzTx/>
              <a:buFontTx/>
              <a:buNone/>
              <a:defRPr/>
            </a:pPr>
            <a:r>
              <a:rPr kumimoji="0" lang="en-US" altLang="zh-CN" sz="600" b="0" i="0" u="none" strike="noStrike" kern="1200" cap="none" spc="0" normalizeH="0" baseline="0" noProof="0">
                <a:ln>
                  <a:noFill/>
                </a:ln>
                <a:solidFill>
                  <a:schemeClr val="accent1"/>
                </a:solidFill>
                <a:effectLst/>
                <a:uLnTx/>
                <a:uFillTx/>
                <a:latin typeface="Roboto Regular"/>
                <a:ea typeface="思源黑体 CN Regular" panose="020B0500000000000000" charset="-122"/>
                <a:cs typeface="+mn-cs"/>
              </a:rPr>
              <a:t>Restricting alcohol consumption and quitting smoking</a:t>
            </a:r>
            <a:endParaRPr kumimoji="0" lang="en-US" altLang="zh-CN" sz="600" b="0" i="0" u="none" strike="noStrike" kern="1200" cap="none" spc="0" normalizeH="0" baseline="0" noProof="0">
              <a:ln>
                <a:noFill/>
              </a:ln>
              <a:solidFill>
                <a:schemeClr val="accent1"/>
              </a:solidFill>
              <a:effectLst/>
              <a:uLnTx/>
              <a:uFillTx/>
              <a:latin typeface="Roboto Regular"/>
              <a:ea typeface="思源黑体 CN Regular" panose="020B0500000000000000" charset="-122"/>
              <a:cs typeface="+mn-cs"/>
            </a:endParaRPr>
          </a:p>
        </p:txBody>
      </p:sp>
      <p:sp>
        <p:nvSpPr>
          <p:cNvPr id="62" name="Text12"/>
          <p:cNvSpPr txBox="1"/>
          <p:nvPr/>
        </p:nvSpPr>
        <p:spPr>
          <a:xfrm>
            <a:off x="8587034" y="4055406"/>
            <a:ext cx="2150954" cy="226810"/>
          </a:xfrm>
          <a:prstGeom prst="rect">
            <a:avLst/>
          </a:prstGeom>
          <a:noFill/>
        </p:spPr>
        <p:txBody>
          <a:bodyPr wrap="square"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ct val="0"/>
              </a:spcBef>
              <a:spcAft>
                <a:spcPct val="0"/>
              </a:spcAft>
              <a:buClrTx/>
              <a:buSzTx/>
              <a:buFontTx/>
              <a:buNone/>
              <a:defRPr/>
            </a:pPr>
            <a:r>
              <a:rPr kumimoji="0" lang="en-US" altLang="zh-CN" sz="600" b="0" i="0" u="none" strike="noStrike" kern="1200" cap="none" spc="0" normalizeH="0" baseline="0" noProof="0">
                <a:ln>
                  <a:noFill/>
                </a:ln>
                <a:solidFill>
                  <a:schemeClr val="accent1"/>
                </a:solidFill>
                <a:effectLst/>
                <a:uLnTx/>
                <a:uFillTx/>
                <a:latin typeface="Roboto Regular"/>
                <a:ea typeface="思源黑体 CN Regular" panose="020B0500000000000000" charset="-122"/>
                <a:cs typeface="+mn-cs"/>
              </a:rPr>
              <a:t>Aerobic exercise</a:t>
            </a:r>
            <a:endParaRPr kumimoji="0" lang="en-US" altLang="zh-CN" sz="600" b="0" i="0" u="none" strike="noStrike" kern="1200" cap="none" spc="0" normalizeH="0" baseline="0" noProof="0">
              <a:ln>
                <a:noFill/>
              </a:ln>
              <a:solidFill>
                <a:schemeClr val="accent1"/>
              </a:solidFill>
              <a:effectLst/>
              <a:uLnTx/>
              <a:uFillTx/>
              <a:latin typeface="Roboto Regular"/>
              <a:ea typeface="思源黑体 CN Regular" panose="020B0500000000000000" charset="-122"/>
              <a:cs typeface="+mn-cs"/>
            </a:endParaRPr>
          </a:p>
        </p:txBody>
      </p:sp>
      <p:sp>
        <p:nvSpPr>
          <p:cNvPr id="63" name="Text13"/>
          <p:cNvSpPr txBox="1"/>
          <p:nvPr/>
        </p:nvSpPr>
        <p:spPr>
          <a:xfrm>
            <a:off x="8168639" y="5667239"/>
            <a:ext cx="2150954" cy="226810"/>
          </a:xfrm>
          <a:prstGeom prst="rect">
            <a:avLst/>
          </a:prstGeom>
          <a:noFill/>
        </p:spPr>
        <p:txBody>
          <a:bodyPr wrap="square"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ct val="0"/>
              </a:spcBef>
              <a:spcAft>
                <a:spcPct val="0"/>
              </a:spcAft>
              <a:buClrTx/>
              <a:buSzTx/>
              <a:buFontTx/>
              <a:buNone/>
              <a:defRPr/>
            </a:pPr>
            <a:r>
              <a:rPr kumimoji="0" lang="en-US" altLang="zh-CN" sz="600" b="0" i="0" u="none" strike="noStrike" kern="1200" cap="none" spc="0" normalizeH="0" baseline="0" noProof="0">
                <a:ln>
                  <a:noFill/>
                </a:ln>
                <a:solidFill>
                  <a:schemeClr val="accent1"/>
                </a:solidFill>
                <a:effectLst/>
                <a:uLnTx/>
                <a:uFillTx/>
                <a:latin typeface="Roboto Regular"/>
                <a:ea typeface="思源黑体 CN Regular" panose="020B0500000000000000" charset="-122"/>
                <a:cs typeface="+mn-cs"/>
              </a:rPr>
              <a:t>Muscle strength training</a:t>
            </a:r>
            <a:endParaRPr kumimoji="0" lang="en-US" altLang="zh-CN" sz="600" b="0" i="0" u="none" strike="noStrike" kern="1200" cap="none" spc="0" normalizeH="0" baseline="0" noProof="0">
              <a:ln>
                <a:noFill/>
              </a:ln>
              <a:solidFill>
                <a:schemeClr val="accent1"/>
              </a:solidFill>
              <a:effectLst/>
              <a:uLnTx/>
              <a:uFillTx/>
              <a:latin typeface="Roboto Regular"/>
              <a:ea typeface="思源黑体 CN Regular" panose="020B0500000000000000" charset="-122"/>
              <a:cs typeface="+mn-cs"/>
            </a:endParaRPr>
          </a:p>
        </p:txBody>
      </p:sp>
      <p:sp>
        <p:nvSpPr>
          <p:cNvPr id="64" name="Shape1"/>
          <p:cNvSpPr>
            <a:spLocks noChangeAspect="1"/>
          </p:cNvSpPr>
          <p:nvPr/>
        </p:nvSpPr>
        <p:spPr>
          <a:xfrm>
            <a:off x="5820260" y="3189295"/>
            <a:ext cx="505627" cy="495441"/>
          </a:xfrm>
          <a:custGeom>
            <a:avLst/>
            <a:gdLst>
              <a:gd name="connsiteX0" fmla="*/ 1376243 w 1512887"/>
              <a:gd name="connsiteY0" fmla="*/ 993974 h 1482407"/>
              <a:gd name="connsiteX1" fmla="*/ 1495901 w 1512887"/>
              <a:gd name="connsiteY1" fmla="*/ 1060490 h 1482407"/>
              <a:gd name="connsiteX2" fmla="*/ 756444 w 1512887"/>
              <a:gd name="connsiteY2" fmla="*/ 1482408 h 1482407"/>
              <a:gd name="connsiteX3" fmla="*/ 4167 w 1512887"/>
              <a:gd name="connsiteY3" fmla="*/ 1060490 h 1482407"/>
              <a:gd name="connsiteX4" fmla="*/ 124698 w 1512887"/>
              <a:gd name="connsiteY4" fmla="*/ 993974 h 1482407"/>
              <a:gd name="connsiteX5" fmla="*/ 756404 w 1512887"/>
              <a:gd name="connsiteY5" fmla="*/ 1344970 h 1482407"/>
              <a:gd name="connsiteX6" fmla="*/ 1376243 w 1512887"/>
              <a:gd name="connsiteY6" fmla="*/ 993974 h 1482407"/>
              <a:gd name="connsiteX7" fmla="*/ 1376243 w 1512887"/>
              <a:gd name="connsiteY7" fmla="*/ 676473 h 1482407"/>
              <a:gd name="connsiteX8" fmla="*/ 1495901 w 1512887"/>
              <a:gd name="connsiteY8" fmla="*/ 742990 h 1482407"/>
              <a:gd name="connsiteX9" fmla="*/ 756444 w 1512887"/>
              <a:gd name="connsiteY9" fmla="*/ 1164908 h 1482407"/>
              <a:gd name="connsiteX10" fmla="*/ 4167 w 1512887"/>
              <a:gd name="connsiteY10" fmla="*/ 742990 h 1482407"/>
              <a:gd name="connsiteX11" fmla="*/ 124698 w 1512887"/>
              <a:gd name="connsiteY11" fmla="*/ 676473 h 1482407"/>
              <a:gd name="connsiteX12" fmla="*/ 756404 w 1512887"/>
              <a:gd name="connsiteY12" fmla="*/ 1027470 h 1482407"/>
              <a:gd name="connsiteX13" fmla="*/ 1376243 w 1512887"/>
              <a:gd name="connsiteY13" fmla="*/ 676473 h 1482407"/>
              <a:gd name="connsiteX14" fmla="*/ 756444 w 1512887"/>
              <a:gd name="connsiteY14" fmla="*/ 40 h 1482407"/>
              <a:gd name="connsiteX15" fmla="*/ 1512888 w 1512887"/>
              <a:gd name="connsiteY15" fmla="*/ 425490 h 1482407"/>
              <a:gd name="connsiteX16" fmla="*/ 756444 w 1512887"/>
              <a:gd name="connsiteY16" fmla="*/ 850979 h 1482407"/>
              <a:gd name="connsiteX17" fmla="*/ 0 w 1512887"/>
              <a:gd name="connsiteY17" fmla="*/ 425490 h 1482407"/>
              <a:gd name="connsiteX18" fmla="*/ 756444 w 1512887"/>
              <a:gd name="connsiteY18" fmla="*/ 0 h 1482407"/>
              <a:gd name="connsiteX19" fmla="*/ 756444 w 1512887"/>
              <a:gd name="connsiteY19" fmla="*/ 136644 h 1482407"/>
              <a:gd name="connsiteX20" fmla="*/ 242848 w 1512887"/>
              <a:gd name="connsiteY20" fmla="*/ 425490 h 1482407"/>
              <a:gd name="connsiteX21" fmla="*/ 756444 w 1512887"/>
              <a:gd name="connsiteY21" fmla="*/ 714335 h 1482407"/>
              <a:gd name="connsiteX22" fmla="*/ 1270000 w 1512887"/>
              <a:gd name="connsiteY22" fmla="*/ 425490 h 1482407"/>
              <a:gd name="connsiteX23" fmla="*/ 756444 w 1512887"/>
              <a:gd name="connsiteY23" fmla="*/ 136604 h 148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12887" h="1482407">
                <a:moveTo>
                  <a:pt x="1376243" y="993974"/>
                </a:moveTo>
                <a:lnTo>
                  <a:pt x="1495901" y="1060490"/>
                </a:lnTo>
                <a:lnTo>
                  <a:pt x="756444" y="1482408"/>
                </a:lnTo>
                <a:lnTo>
                  <a:pt x="4167" y="1060490"/>
                </a:lnTo>
                <a:lnTo>
                  <a:pt x="124698" y="993974"/>
                </a:lnTo>
                <a:lnTo>
                  <a:pt x="756404" y="1344970"/>
                </a:lnTo>
                <a:lnTo>
                  <a:pt x="1376243" y="993974"/>
                </a:lnTo>
                <a:close/>
                <a:moveTo>
                  <a:pt x="1376243" y="676473"/>
                </a:moveTo>
                <a:lnTo>
                  <a:pt x="1495901" y="742990"/>
                </a:lnTo>
                <a:lnTo>
                  <a:pt x="756444" y="1164908"/>
                </a:lnTo>
                <a:lnTo>
                  <a:pt x="4167" y="742990"/>
                </a:lnTo>
                <a:lnTo>
                  <a:pt x="124698" y="676473"/>
                </a:lnTo>
                <a:lnTo>
                  <a:pt x="756404" y="1027470"/>
                </a:lnTo>
                <a:lnTo>
                  <a:pt x="1376243" y="676473"/>
                </a:lnTo>
                <a:close/>
                <a:moveTo>
                  <a:pt x="756444" y="40"/>
                </a:moveTo>
                <a:lnTo>
                  <a:pt x="1512888" y="425490"/>
                </a:lnTo>
                <a:lnTo>
                  <a:pt x="756444" y="850979"/>
                </a:lnTo>
                <a:lnTo>
                  <a:pt x="0" y="425490"/>
                </a:lnTo>
                <a:lnTo>
                  <a:pt x="756444" y="0"/>
                </a:lnTo>
                <a:close/>
                <a:moveTo>
                  <a:pt x="756444" y="136644"/>
                </a:moveTo>
                <a:lnTo>
                  <a:pt x="242848" y="425490"/>
                </a:lnTo>
                <a:lnTo>
                  <a:pt x="756444" y="714335"/>
                </a:lnTo>
                <a:lnTo>
                  <a:pt x="1270000" y="425490"/>
                </a:lnTo>
                <a:lnTo>
                  <a:pt x="756444" y="136604"/>
                </a:lnTo>
                <a:close/>
              </a:path>
            </a:pathLst>
          </a:custGeom>
          <a:solidFill>
            <a:schemeClr val="accent1"/>
          </a:solidFill>
          <a:ln w="1860" cap="flat">
            <a:noFill/>
            <a:prstDash val="solid"/>
            <a:miter/>
          </a:ln>
        </p:spPr>
        <p:txBody>
          <a:bodyPr wrap="square"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b="1"/>
          </a:p>
        </p:txBody>
      </p:sp>
      <p:sp>
        <p:nvSpPr>
          <p:cNvPr id="65" name="Text14"/>
          <p:cNvSpPr txBox="1"/>
          <p:nvPr>
            <p:custDataLst>
              <p:tags r:id="rId3"/>
            </p:custDataLst>
          </p:nvPr>
        </p:nvSpPr>
        <p:spPr>
          <a:xfrm>
            <a:off x="4895850" y="3892353"/>
            <a:ext cx="2390775" cy="919290"/>
          </a:xfrm>
          <a:prstGeom prst="rect">
            <a:avLst/>
          </a:prstGeom>
          <a:noFill/>
        </p:spPr>
        <p:txBody>
          <a:bodyPr wrap="square" rtlCol="0" anchor="ctr" anchorCtr="0">
            <a:normAutofit fontScale="47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ct val="0"/>
              </a:spcBef>
              <a:spcAft>
                <a:spcPct val="0"/>
              </a:spcAft>
              <a:buClrTx/>
              <a:buSzTx/>
              <a:buFontTx/>
              <a:buNone/>
              <a:defRPr/>
            </a:pPr>
            <a:r>
              <a:rPr lang="en-US" altLang="zh-CN" sz="3200" b="1" noProof="0">
                <a:ln>
                  <a:noFill/>
                </a:ln>
                <a:solidFill>
                  <a:schemeClr val="tx2"/>
                </a:solidFill>
                <a:effectLst/>
                <a:uLnTx/>
                <a:uFillTx/>
                <a:latin typeface="思源黑体 CN" panose="020B0500000000000000" pitchFamily="34" charset="-122"/>
                <a:ea typeface="思源黑体 CN" panose="020B0500000000000000" pitchFamily="34" charset="-122"/>
                <a:cs typeface="微软雅黑" panose="020B0503020204020204" charset="-122"/>
                <a:sym typeface="思源黑体 CN" panose="020B0500000000000000" pitchFamily="34" charset="-122"/>
              </a:rPr>
              <a:t>高血压的预防措施包括保持健康的生活方式、控制饮食、适量运动等。</a:t>
            </a:r>
            <a:endParaRPr lang="en-US" altLang="zh-CN" sz="3200" b="1" noProof="0">
              <a:ln>
                <a:noFill/>
              </a:ln>
              <a:solidFill>
                <a:schemeClr val="tx2"/>
              </a:solidFill>
              <a:effectLst/>
              <a:uLnTx/>
              <a:uFillTx/>
              <a:latin typeface="思源黑体 CN" panose="020B0500000000000000" pitchFamily="34" charset="-122"/>
              <a:ea typeface="思源黑体 CN" panose="020B0500000000000000" pitchFamily="34" charset="-122"/>
              <a:cs typeface="微软雅黑" panose="020B0503020204020204" charset="-122"/>
              <a:sym typeface="思源黑体 CN" panose="020B0500000000000000" pitchFamily="34" charset="-122"/>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Oval 29"/>
          <p:cNvSpPr/>
          <p:nvPr>
            <p:custDataLst>
              <p:tags r:id="rId1"/>
            </p:custDataLst>
          </p:nvPr>
        </p:nvSpPr>
        <p:spPr>
          <a:xfrm>
            <a:off x="3183316" y="516316"/>
            <a:ext cx="5825369" cy="5825369"/>
          </a:xfrm>
          <a:prstGeom prst="ellipse">
            <a:avLst/>
          </a:prstGeom>
          <a:gradFill flip="none" rotWithShape="1">
            <a:gsLst>
              <a:gs pos="0">
                <a:schemeClr val="accent1">
                  <a:alpha val="50000"/>
                </a:schemeClr>
              </a:gs>
              <a:gs pos="100000">
                <a:schemeClr val="accent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en-ID" sz="3600"/>
          </a:p>
        </p:txBody>
      </p:sp>
      <p:sp>
        <p:nvSpPr>
          <p:cNvPr id="9" name="Rectangle: Rounded Corners 8"/>
          <p:cNvSpPr/>
          <p:nvPr>
            <p:custDataLst>
              <p:tags r:id="rId2"/>
            </p:custDataLst>
          </p:nvPr>
        </p:nvSpPr>
        <p:spPr>
          <a:xfrm>
            <a:off x="1581785" y="2550795"/>
            <a:ext cx="9027795" cy="1757680"/>
          </a:xfrm>
          <a:prstGeom prst="roundRect">
            <a:avLst>
              <a:gd name="adj" fmla="val 50000"/>
            </a:avLst>
          </a:pr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en-ID"/>
          </a:p>
        </p:txBody>
      </p:sp>
      <p:sp>
        <p:nvSpPr>
          <p:cNvPr id="11" name="Text1"/>
          <p:cNvSpPr txBox="1"/>
          <p:nvPr>
            <p:custDataLst>
              <p:tags r:id="rId3"/>
            </p:custDataLst>
          </p:nvPr>
        </p:nvSpPr>
        <p:spPr>
          <a:xfrm>
            <a:off x="2118768" y="2860184"/>
            <a:ext cx="7953828" cy="922020"/>
          </a:xfrm>
          <a:prstGeom prst="rect">
            <a:avLst/>
          </a:prstGeom>
          <a:noFill/>
        </p:spPr>
        <p:txBody>
          <a:bodyPr wrap="square" rtlCol="0">
            <a:normAutofit/>
          </a:bodyPr>
          <a:lstStyle>
            <a:defPPr>
              <a:defRPr lang="en-US"/>
            </a:defPPr>
            <a:lvl1pPr marL="0" algn="ctr" defTabSz="914400" rtl="0" eaLnBrk="1" latinLnBrk="0" hangingPunct="1">
              <a:defRPr sz="7200" b="1" kern="1200" spc="100">
                <a:solidFill>
                  <a:srgbClr val="EF01C1"/>
                </a:solidFill>
                <a:latin typeface="Montserrat" panose="00000500000000000000" pitchFamily="2" charset="0"/>
                <a:ea typeface="+mn-ea"/>
                <a:cs typeface="Catamaran ExtraBold"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5400">
                <a:solidFill>
                  <a:schemeClr val="tx2"/>
                </a:solidFill>
                <a:latin typeface="微软雅黑" panose="020B0503020204020204" charset="-122"/>
                <a:ea typeface="微软雅黑" panose="020B0503020204020204" charset="-122"/>
                <a:cs typeface="思源黑体 CN Heavy" panose="020B0A00000000000000" charset="-122"/>
                <a:sym typeface="+mn-lt"/>
              </a:rPr>
              <a:t>高血压的危害</a:t>
            </a:r>
            <a:endParaRPr lang="zh-CN" altLang="en-US" sz="5400">
              <a:solidFill>
                <a:schemeClr val="tx2"/>
              </a:solidFill>
              <a:latin typeface="微软雅黑" panose="020B0503020204020204" charset="-122"/>
              <a:ea typeface="微软雅黑" panose="020B0503020204020204" charset="-122"/>
              <a:cs typeface="思源黑体 CN Heavy" panose="020B0A00000000000000" charset="-122"/>
              <a:sym typeface="+mn-lt"/>
            </a:endParaRPr>
          </a:p>
        </p:txBody>
      </p:sp>
      <p:sp>
        <p:nvSpPr>
          <p:cNvPr id="12" name="Text2"/>
          <p:cNvSpPr txBox="1"/>
          <p:nvPr>
            <p:custDataLst>
              <p:tags r:id="rId4"/>
            </p:custDataLst>
          </p:nvPr>
        </p:nvSpPr>
        <p:spPr>
          <a:xfrm>
            <a:off x="2207423" y="3696335"/>
            <a:ext cx="7776518" cy="555945"/>
          </a:xfrm>
          <a:prstGeom prst="rect">
            <a:avLst/>
          </a:prstGeom>
          <a:noFill/>
        </p:spPr>
        <p:txBody>
          <a:bodyPr wrap="square"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a:solidFill>
                  <a:schemeClr val="tx2"/>
                </a:solidFill>
                <a:latin typeface="微软雅黑" panose="020B0503020204020204" charset="-122"/>
                <a:ea typeface="微软雅黑" panose="020B0503020204020204" charset="-122"/>
                <a:sym typeface="+mn-ea"/>
              </a:rPr>
              <a:t>The hazards of hypertension</a:t>
            </a:r>
            <a:endParaRPr lang="en-US" altLang="zh-CN" sz="1600">
              <a:solidFill>
                <a:schemeClr val="tx2"/>
              </a:solidFill>
              <a:latin typeface="微软雅黑" panose="020B0503020204020204" charset="-122"/>
              <a:ea typeface="微软雅黑" panose="020B0503020204020204" charset="-122"/>
              <a:sym typeface="+mn-ea"/>
            </a:endParaRPr>
          </a:p>
        </p:txBody>
      </p:sp>
      <p:sp>
        <p:nvSpPr>
          <p:cNvPr id="2" name="Text3"/>
          <p:cNvSpPr txBox="1"/>
          <p:nvPr>
            <p:custDataLst>
              <p:tags r:id="rId5"/>
            </p:custDataLst>
          </p:nvPr>
        </p:nvSpPr>
        <p:spPr>
          <a:xfrm>
            <a:off x="5147627" y="1093856"/>
            <a:ext cx="1896110" cy="1585240"/>
          </a:xfrm>
          <a:prstGeom prst="rect">
            <a:avLst/>
          </a:prstGeom>
          <a:noFill/>
        </p:spPr>
        <p:txBody>
          <a:bodyPr wrap="none"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600">
                <a:solidFill>
                  <a:schemeClr val="tx2"/>
                </a:solidFill>
                <a:latin typeface="微软雅黑" panose="020B0503020204020204" charset="-122"/>
                <a:ea typeface="微软雅黑" panose="020B0503020204020204" charset="-122"/>
              </a:rPr>
              <a:t>02</a:t>
            </a:r>
            <a:endParaRPr lang="en-US" altLang="zh-CN" sz="9600">
              <a:solidFill>
                <a:schemeClr val="tx2"/>
              </a:solidFill>
              <a:latin typeface="微软雅黑" panose="020B0503020204020204" charset="-122"/>
              <a:ea typeface="微软雅黑" panose="020B0503020204020204" charset="-122"/>
            </a:endParaRPr>
          </a:p>
        </p:txBody>
      </p:sp>
    </p:spTree>
  </p:cSld>
  <p:clrMapOvr>
    <a:overrideClrMapping bg1="lt1" tx1="dk1" bg2="lt2" tx2="dk2" accent1="accent1" accent2="accent2" accent3="accent3" accent4="accent4" accent5="accent5" accent6="accent6" hlink="hlink" folHlink="folHlink"/>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平滑1"/>
          <p:cNvSpPr/>
          <p:nvPr>
            <p:custDataLst>
              <p:tags r:id="rId1"/>
            </p:custDataLst>
          </p:nvPr>
        </p:nvSpPr>
        <p:spPr>
          <a:xfrm rot="7260000" flipH="1">
            <a:off x="9068055" y="-2796076"/>
            <a:ext cx="5955030" cy="5955030"/>
          </a:xfrm>
          <a:prstGeom prst="ellipse">
            <a:avLst/>
          </a:prstGeom>
          <a:gradFill>
            <a:gsLst>
              <a:gs pos="0">
                <a:schemeClr val="accent1">
                  <a:lumMod val="60000"/>
                  <a:lumOff val="40000"/>
                  <a:alpha val="0"/>
                </a:schemeClr>
              </a:gs>
              <a:gs pos="100000">
                <a:schemeClr val="accent1">
                  <a:lumMod val="60000"/>
                  <a:lumOff val="40000"/>
                </a:schemeClr>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微软雅黑" panose="020B0503020204020204" charset="-122"/>
              <a:ea typeface="微软雅黑" panose="020B0503020204020204" charset="-122"/>
              <a:sym typeface="+mn-ea"/>
            </a:endParaRPr>
          </a:p>
        </p:txBody>
      </p:sp>
      <p:sp>
        <p:nvSpPr>
          <p:cNvPr id="16" name="椭圆 15"/>
          <p:cNvSpPr/>
          <p:nvPr>
            <p:custDataLst>
              <p:tags r:id="rId2"/>
            </p:custDataLst>
          </p:nvPr>
        </p:nvSpPr>
        <p:spPr>
          <a:xfrm>
            <a:off x="11373127" y="1137168"/>
            <a:ext cx="349754" cy="349754"/>
          </a:xfrm>
          <a:prstGeom prst="ellips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solidFill>
                <a:schemeClr val="lt1"/>
              </a:solidFill>
              <a:cs typeface="+mn-ea"/>
              <a:sym typeface="+mn-lt"/>
            </a:endParaRPr>
          </a:p>
        </p:txBody>
      </p:sp>
      <p:sp>
        <p:nvSpPr>
          <p:cNvPr id="14" name="椭圆 13"/>
          <p:cNvSpPr/>
          <p:nvPr>
            <p:custDataLst>
              <p:tags r:id="rId3"/>
            </p:custDataLst>
          </p:nvPr>
        </p:nvSpPr>
        <p:spPr>
          <a:xfrm>
            <a:off x="7381981" y="5633050"/>
            <a:ext cx="754450" cy="7544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solidFill>
                <a:schemeClr val="lt1"/>
              </a:solidFill>
              <a:cs typeface="+mn-ea"/>
              <a:sym typeface="+mn-lt"/>
            </a:endParaRPr>
          </a:p>
        </p:txBody>
      </p:sp>
      <p:sp>
        <p:nvSpPr>
          <p:cNvPr id="8" name="Shape1"/>
          <p:cNvSpPr/>
          <p:nvPr>
            <p:custDataLst>
              <p:tags r:id="rId4"/>
            </p:custDataLst>
          </p:nvPr>
        </p:nvSpPr>
        <p:spPr>
          <a:xfrm>
            <a:off x="5924550" y="1387475"/>
            <a:ext cx="2820035" cy="4351020"/>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solidFill>
                <a:schemeClr val="lt1"/>
              </a:solidFill>
            </a:endParaRPr>
          </a:p>
        </p:txBody>
      </p:sp>
      <p:sp>
        <p:nvSpPr>
          <p:cNvPr id="10" name="Shape2"/>
          <p:cNvSpPr/>
          <p:nvPr>
            <p:custDataLst>
              <p:tags r:id="rId6"/>
            </p:custDataLst>
          </p:nvPr>
        </p:nvSpPr>
        <p:spPr>
          <a:xfrm>
            <a:off x="9011920" y="1387475"/>
            <a:ext cx="2820035" cy="4351020"/>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solidFill>
                <a:schemeClr val="lt1"/>
              </a:solidFill>
            </a:endParaRPr>
          </a:p>
        </p:txBody>
      </p:sp>
      <p:sp>
        <p:nvSpPr>
          <p:cNvPr id="9" name="!!平滑2"/>
          <p:cNvSpPr/>
          <p:nvPr>
            <p:custDataLst>
              <p:tags r:id="rId8"/>
            </p:custDataLst>
          </p:nvPr>
        </p:nvSpPr>
        <p:spPr>
          <a:xfrm>
            <a:off x="1128765" y="1144110"/>
            <a:ext cx="186334" cy="186334"/>
          </a:xfrm>
          <a:prstGeom prst="ellipse">
            <a:avLst/>
          </a:prstGeom>
          <a:solidFill>
            <a:schemeClr val="accent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solidFill>
                <a:schemeClr val="lt1"/>
              </a:solidFill>
              <a:cs typeface="+mn-ea"/>
              <a:sym typeface="+mn-lt"/>
            </a:endParaRPr>
          </a:p>
        </p:txBody>
      </p:sp>
      <p:sp>
        <p:nvSpPr>
          <p:cNvPr id="2" name="!!平滑3"/>
          <p:cNvSpPr/>
          <p:nvPr>
            <p:custDataLst>
              <p:tags r:id="rId9"/>
            </p:custDataLst>
          </p:nvPr>
        </p:nvSpPr>
        <p:spPr>
          <a:xfrm>
            <a:off x="447978" y="649656"/>
            <a:ext cx="680788" cy="6807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solidFill>
                <a:schemeClr val="lt1"/>
              </a:solidFill>
              <a:cs typeface="+mn-ea"/>
              <a:sym typeface="+mn-lt"/>
            </a:endParaRPr>
          </a:p>
        </p:txBody>
      </p:sp>
      <p:sp>
        <p:nvSpPr>
          <p:cNvPr id="6" name="Text1"/>
          <p:cNvSpPr txBox="1"/>
          <p:nvPr>
            <p:custDataLst>
              <p:tags r:id="rId10"/>
            </p:custDataLst>
          </p:nvPr>
        </p:nvSpPr>
        <p:spPr>
          <a:xfrm>
            <a:off x="1228871" y="868080"/>
            <a:ext cx="4027805" cy="460375"/>
          </a:xfrm>
          <a:prstGeom prst="rect">
            <a:avLst/>
          </a:prstGeom>
          <a:noFill/>
        </p:spPr>
        <p:txBody>
          <a:bodyPr wrap="square"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buClrTx/>
              <a:buSzTx/>
              <a:buFontTx/>
            </a:pPr>
            <a:r>
              <a:rPr lang="en-US" sz="2800" b="1">
                <a:solidFill>
                  <a:schemeClr val="accent1"/>
                </a:solidFill>
                <a:latin typeface="思源黑体 CN" panose="020B0500000000000000" pitchFamily="34" charset="-122"/>
                <a:ea typeface="思源黑体 CN" panose="020B0500000000000000" pitchFamily="34" charset="-122"/>
                <a:sym typeface="思源黑体 CN" panose="020B0500000000000000" pitchFamily="34" charset="-122"/>
              </a:rPr>
              <a:t>高血压的危害：心脑血管疾病</a:t>
            </a:r>
            <a:endParaRPr lang="en-US" sz="2800" b="1">
              <a:solidFill>
                <a:schemeClr val="accent1"/>
              </a:solidFill>
              <a:latin typeface="思源黑体 CN" panose="020B0500000000000000" pitchFamily="34" charset="-122"/>
              <a:ea typeface="思源黑体 CN" panose="020B0500000000000000" pitchFamily="34" charset="-122"/>
              <a:sym typeface="思源黑体 CN" panose="020B0500000000000000" pitchFamily="34" charset="-122"/>
            </a:endParaRPr>
          </a:p>
        </p:txBody>
      </p:sp>
      <p:sp>
        <p:nvSpPr>
          <p:cNvPr id="25" name="Text2"/>
          <p:cNvSpPr txBox="1"/>
          <p:nvPr>
            <p:custDataLst>
              <p:tags r:id="rId11"/>
            </p:custDataLst>
          </p:nvPr>
        </p:nvSpPr>
        <p:spPr>
          <a:xfrm>
            <a:off x="1228871" y="1486922"/>
            <a:ext cx="4586605" cy="4226968"/>
          </a:xfrm>
          <a:prstGeom prst="rect">
            <a:avLst/>
          </a:prstGeom>
          <a:noFill/>
        </p:spPr>
        <p:txBody>
          <a:bodyPr wrap="square">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spcBef>
                <a:spcPts val="300"/>
              </a:spcBef>
              <a:spcAft>
                <a:spcPts val="300"/>
              </a:spcAft>
              <a:buClrTx/>
              <a:buSzTx/>
              <a:buNone/>
            </a:pPr>
            <a:r>
              <a:rPr lang="en-US" sz="1400">
                <a:latin typeface="思源黑体 CN" panose="020B0500000000000000" pitchFamily="34" charset="-122"/>
                <a:ea typeface="思源黑体 CN" panose="020B0500000000000000" pitchFamily="34" charset="-122"/>
                <a:sym typeface="思源黑体 CN" panose="020B0500000000000000" pitchFamily="34" charset="-122"/>
              </a:rPr>
              <a:t>1. 心脏病：高血压可导致心脏负荷过大，引起心肌肥厚，增加心脏患病风险。高血压患者更容易出现心绞痛、冠心病、心肌梗死等心脏疾病，严重者可能导致心力衰竭。
2. 脑血管病：高血压使得血管受损并变得硬化，增加脑血管意外发生的风险。高血压患者容易患上脑缺血、脑出血、中风等脑血管疾病，严重时可能导致瘫痪、偏瘫、失语等丧失生活能力的后果。</a:t>
            </a:r>
            <a:endParaRPr lang="en-US" sz="1400">
              <a:latin typeface="思源黑体 CN" panose="020B0500000000000000" pitchFamily="34" charset="-122"/>
              <a:ea typeface="思源黑体 CN" panose="020B0500000000000000" pitchFamily="34" charset="-122"/>
              <a:sym typeface="思源黑体 CN" panose="020B0500000000000000" pitchFamily="34" charset="-122"/>
            </a:endParaRPr>
          </a:p>
        </p:txBody>
      </p:sp>
      <p:sp>
        <p:nvSpPr>
          <p:cNvPr id="12" name="椭圆 11"/>
          <p:cNvSpPr/>
          <p:nvPr>
            <p:custDataLst>
              <p:tags r:id="rId12"/>
            </p:custDataLst>
          </p:nvPr>
        </p:nvSpPr>
        <p:spPr>
          <a:xfrm>
            <a:off x="6627213" y="840070"/>
            <a:ext cx="754450" cy="754450"/>
          </a:xfrm>
          <a:prstGeom prst="ellips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solidFill>
                <a:schemeClr val="lt1"/>
              </a:solidFill>
              <a:cs typeface="+mn-ea"/>
              <a:sym typeface="+mn-l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平滑1"/>
          <p:cNvSpPr/>
          <p:nvPr>
            <p:custDataLst>
              <p:tags r:id="rId1"/>
            </p:custDataLst>
          </p:nvPr>
        </p:nvSpPr>
        <p:spPr>
          <a:xfrm rot="14340000">
            <a:off x="-2850515" y="-2977514"/>
            <a:ext cx="5955030" cy="5955030"/>
          </a:xfrm>
          <a:prstGeom prst="ellipse">
            <a:avLst/>
          </a:prstGeom>
          <a:gradFill>
            <a:gsLst>
              <a:gs pos="0">
                <a:schemeClr val="accent1">
                  <a:lumMod val="60000"/>
                  <a:lumOff val="40000"/>
                  <a:alpha val="0"/>
                </a:schemeClr>
              </a:gs>
              <a:gs pos="100000">
                <a:schemeClr val="accent1">
                  <a:lumMod val="60000"/>
                  <a:lumOff val="40000"/>
                </a:schemeClr>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微软雅黑" panose="020B0503020204020204" charset="-122"/>
              <a:ea typeface="微软雅黑" panose="020B0503020204020204" charset="-122"/>
              <a:sym typeface="+mn-ea"/>
            </a:endParaRPr>
          </a:p>
        </p:txBody>
      </p:sp>
      <p:sp>
        <p:nvSpPr>
          <p:cNvPr id="18" name="Rectangle 19"/>
          <p:cNvSpPr/>
          <p:nvPr>
            <p:custDataLst>
              <p:tags r:id="rId2"/>
            </p:custDataLst>
          </p:nvPr>
        </p:nvSpPr>
        <p:spPr>
          <a:xfrm rot="10800000" flipV="1">
            <a:off x="10313596" y="-1"/>
            <a:ext cx="1878404" cy="68579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lvl="0" algn="ctr">
              <a:buClrTx/>
              <a:buSzTx/>
              <a:buFontTx/>
            </a:pPr>
            <a:endParaRPr lang="en-US">
              <a:solidFill>
                <a:schemeClr val="tx1"/>
              </a:solidFill>
              <a:latin typeface="微软雅黑" panose="020B0503020204020204" charset="-122"/>
              <a:ea typeface="微软雅黑" panose="020B0503020204020204" charset="-122"/>
              <a:sym typeface="+mn-ea"/>
            </a:endParaRPr>
          </a:p>
        </p:txBody>
      </p:sp>
      <p:sp>
        <p:nvSpPr>
          <p:cNvPr id="23" name="Freeform: Shape 22"/>
          <p:cNvSpPr/>
          <p:nvPr/>
        </p:nvSpPr>
        <p:spPr>
          <a:xfrm>
            <a:off x="580571" y="1457291"/>
            <a:ext cx="6981372" cy="3943413"/>
          </a:xfrm>
          <a:custGeom>
            <a:avLst/>
            <a:gdLst>
              <a:gd name="connsiteX0" fmla="*/ 0 w 6981372"/>
              <a:gd name="connsiteY0" fmla="*/ 0 h 3943413"/>
              <a:gd name="connsiteX1" fmla="*/ 6981372 w 6981372"/>
              <a:gd name="connsiteY1" fmla="*/ 0 h 3943413"/>
              <a:gd name="connsiteX2" fmla="*/ 6981372 w 6981372"/>
              <a:gd name="connsiteY2" fmla="*/ 3943413 h 3943413"/>
              <a:gd name="connsiteX3" fmla="*/ 0 w 6981372"/>
              <a:gd name="connsiteY3" fmla="*/ 3943413 h 3943413"/>
            </a:gdLst>
            <a:ahLst/>
            <a:cxnLst>
              <a:cxn ang="0">
                <a:pos x="connsiteX0" y="connsiteY0"/>
              </a:cxn>
              <a:cxn ang="0">
                <a:pos x="connsiteX1" y="connsiteY1"/>
              </a:cxn>
              <a:cxn ang="0">
                <a:pos x="connsiteX2" y="connsiteY2"/>
              </a:cxn>
              <a:cxn ang="0">
                <a:pos x="connsiteX3" y="connsiteY3"/>
              </a:cxn>
            </a:cxnLst>
            <a:rect l="l" t="t" r="r" b="b"/>
            <a:pathLst>
              <a:path w="6981372" h="3943413">
                <a:moveTo>
                  <a:pt x="0" y="0"/>
                </a:moveTo>
                <a:lnTo>
                  <a:pt x="6981372" y="0"/>
                </a:lnTo>
                <a:lnTo>
                  <a:pt x="6981372" y="3943413"/>
                </a:lnTo>
                <a:lnTo>
                  <a:pt x="0" y="3943413"/>
                </a:lnTo>
                <a:close/>
              </a:path>
            </a:pathLst>
          </a:custGeom>
          <a:solidFill>
            <a:schemeClr val="bg1"/>
          </a:solidFill>
          <a:ln>
            <a:noFill/>
          </a:ln>
          <a:effectLst>
            <a:outerShdw blurRad="4445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en-US"/>
          </a:p>
        </p:txBody>
      </p:sp>
      <p:sp>
        <p:nvSpPr>
          <p:cNvPr id="32" name="Shape1"/>
          <p:cNvSpPr/>
          <p:nvPr/>
        </p:nvSpPr>
        <p:spPr>
          <a:xfrm>
            <a:off x="6934798" y="1279071"/>
            <a:ext cx="2133600" cy="4299857"/>
          </a:xfrm>
          <a:custGeom>
            <a:avLst/>
            <a:gdLst/>
            <a:ahLst/>
            <a:cxnLst>
              <a:cxn ang="3">
                <a:pos x="hc" y="t"/>
              </a:cxn>
              <a:cxn ang="cd2">
                <a:pos x="l" y="vc"/>
              </a:cxn>
              <a:cxn ang="cd4">
                <a:pos x="hc" y="b"/>
              </a:cxn>
              <a:cxn ang="0">
                <a:pos x="r" y="vc"/>
              </a:cxn>
            </a:cxnLst>
            <a:rect l="l" t="t" r="r" b="b"/>
            <a:pathLst>
              <a:path w="3360" h="6771">
                <a:moveTo>
                  <a:pt x="1680" y="0"/>
                </a:moveTo>
                <a:cubicBezTo>
                  <a:pt x="2608" y="0"/>
                  <a:pt x="3360" y="752"/>
                  <a:pt x="3360" y="1680"/>
                </a:cubicBezTo>
                <a:lnTo>
                  <a:pt x="3360" y="5091"/>
                </a:lnTo>
                <a:cubicBezTo>
                  <a:pt x="3360" y="6019"/>
                  <a:pt x="2608" y="6771"/>
                  <a:pt x="1680" y="6771"/>
                </a:cubicBezTo>
                <a:cubicBezTo>
                  <a:pt x="752" y="6771"/>
                  <a:pt x="0" y="6019"/>
                  <a:pt x="0" y="5091"/>
                </a:cubicBezTo>
                <a:lnTo>
                  <a:pt x="0" y="1680"/>
                </a:lnTo>
                <a:cubicBezTo>
                  <a:pt x="0" y="752"/>
                  <a:pt x="752" y="0"/>
                  <a:pt x="1680" y="0"/>
                </a:cubicBez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p>
        </p:txBody>
      </p:sp>
      <p:sp>
        <p:nvSpPr>
          <p:cNvPr id="33" name="Shape2"/>
          <p:cNvSpPr/>
          <p:nvPr/>
        </p:nvSpPr>
        <p:spPr>
          <a:xfrm>
            <a:off x="9246796" y="1279071"/>
            <a:ext cx="2133600" cy="4299857"/>
          </a:xfrm>
          <a:custGeom>
            <a:avLst/>
            <a:gdLst/>
            <a:ahLst/>
            <a:cxnLst>
              <a:cxn ang="3">
                <a:pos x="hc" y="t"/>
              </a:cxn>
              <a:cxn ang="cd2">
                <a:pos x="l" y="vc"/>
              </a:cxn>
              <a:cxn ang="cd4">
                <a:pos x="hc" y="b"/>
              </a:cxn>
              <a:cxn ang="0">
                <a:pos x="r" y="vc"/>
              </a:cxn>
            </a:cxnLst>
            <a:rect l="l" t="t" r="r" b="b"/>
            <a:pathLst>
              <a:path w="3360" h="6771">
                <a:moveTo>
                  <a:pt x="1680" y="0"/>
                </a:moveTo>
                <a:cubicBezTo>
                  <a:pt x="2608" y="0"/>
                  <a:pt x="3360" y="752"/>
                  <a:pt x="3360" y="1680"/>
                </a:cubicBezTo>
                <a:lnTo>
                  <a:pt x="3360" y="5091"/>
                </a:lnTo>
                <a:cubicBezTo>
                  <a:pt x="3360" y="6019"/>
                  <a:pt x="2608" y="6771"/>
                  <a:pt x="1680" y="6771"/>
                </a:cubicBezTo>
                <a:cubicBezTo>
                  <a:pt x="752" y="6771"/>
                  <a:pt x="0" y="6019"/>
                  <a:pt x="0" y="5091"/>
                </a:cubicBezTo>
                <a:lnTo>
                  <a:pt x="0" y="1680"/>
                </a:lnTo>
                <a:cubicBezTo>
                  <a:pt x="0" y="752"/>
                  <a:pt x="752" y="0"/>
                  <a:pt x="1680" y="0"/>
                </a:cubicBez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zh-CN" altLang="en-US"/>
          </a:p>
        </p:txBody>
      </p:sp>
      <p:sp>
        <p:nvSpPr>
          <p:cNvPr id="34" name="Text1"/>
          <p:cNvSpPr txBox="1"/>
          <p:nvPr>
            <p:custDataLst>
              <p:tags r:id="rId5"/>
            </p:custDataLst>
          </p:nvPr>
        </p:nvSpPr>
        <p:spPr>
          <a:xfrm>
            <a:off x="1006475" y="1884120"/>
            <a:ext cx="5358130" cy="583565"/>
          </a:xfrm>
          <a:prstGeom prst="rect">
            <a:avLst/>
          </a:prstGeom>
          <a:noFill/>
        </p:spPr>
        <p:txBody>
          <a:bodyPr wrap="square"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a:solidFill>
                  <a:schemeClr val="accent1"/>
                </a:solidFill>
                <a:latin typeface="思源黑体 CN" panose="020B0500000000000000" pitchFamily="34" charset="-122"/>
                <a:ea typeface="思源黑体 CN" panose="020B0500000000000000" pitchFamily="34" charset="-122"/>
                <a:cs typeface="字体圈欣意冠黑体" panose="00000500000000000000" charset="-122"/>
                <a:sym typeface="思源黑体 CN" panose="020B0500000000000000" pitchFamily="34" charset="-122"/>
              </a:rPr>
              <a:t>高血压的危害：肾脏损害</a:t>
            </a:r>
            <a:endParaRPr lang="en-US" altLang="zh-CN" sz="3200" b="1">
              <a:solidFill>
                <a:schemeClr val="accent1"/>
              </a:solidFill>
              <a:latin typeface="思源黑体 CN" panose="020B0500000000000000" pitchFamily="34" charset="-122"/>
              <a:ea typeface="思源黑体 CN" panose="020B0500000000000000" pitchFamily="34" charset="-122"/>
              <a:cs typeface="字体圈欣意冠黑体" panose="00000500000000000000" charset="-122"/>
              <a:sym typeface="思源黑体 CN" panose="020B0500000000000000" pitchFamily="34" charset="-122"/>
            </a:endParaRPr>
          </a:p>
        </p:txBody>
      </p:sp>
      <p:sp>
        <p:nvSpPr>
          <p:cNvPr id="35" name="平滑1"/>
          <p:cNvSpPr/>
          <p:nvPr>
            <p:custDataLst>
              <p:tags r:id="rId6"/>
            </p:custDataLst>
          </p:nvPr>
        </p:nvSpPr>
        <p:spPr>
          <a:xfrm>
            <a:off x="1116204" y="1716895"/>
            <a:ext cx="771492" cy="749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EEFFFD"/>
                </a:solidFill>
                <a:latin typeface="Franklin Gothic Book"/>
                <a:ea typeface="+mn-ea"/>
                <a:cs typeface="+mn-cs"/>
              </a:defRPr>
            </a:lvl1pPr>
            <a:lvl2pPr marL="457200" algn="l" defTabSz="914400" rtl="0" eaLnBrk="1" latinLnBrk="0" hangingPunct="1">
              <a:defRPr sz="1800" kern="1200">
                <a:solidFill>
                  <a:srgbClr val="EEFFFD"/>
                </a:solidFill>
                <a:latin typeface="Franklin Gothic Book"/>
                <a:ea typeface="+mn-ea"/>
                <a:cs typeface="+mn-cs"/>
              </a:defRPr>
            </a:lvl2pPr>
            <a:lvl3pPr marL="914400" algn="l" defTabSz="914400" rtl="0" eaLnBrk="1" latinLnBrk="0" hangingPunct="1">
              <a:defRPr sz="1800" kern="1200">
                <a:solidFill>
                  <a:srgbClr val="EEFFFD"/>
                </a:solidFill>
                <a:latin typeface="Franklin Gothic Book"/>
                <a:ea typeface="+mn-ea"/>
                <a:cs typeface="+mn-cs"/>
              </a:defRPr>
            </a:lvl3pPr>
            <a:lvl4pPr marL="1371600" algn="l" defTabSz="914400" rtl="0" eaLnBrk="1" latinLnBrk="0" hangingPunct="1">
              <a:defRPr sz="1800" kern="1200">
                <a:solidFill>
                  <a:srgbClr val="EEFFFD"/>
                </a:solidFill>
                <a:latin typeface="Franklin Gothic Book"/>
                <a:ea typeface="+mn-ea"/>
                <a:cs typeface="+mn-cs"/>
              </a:defRPr>
            </a:lvl4pPr>
            <a:lvl5pPr marL="1828800" algn="l" defTabSz="914400" rtl="0" eaLnBrk="1" latinLnBrk="0" hangingPunct="1">
              <a:defRPr sz="1800" kern="1200">
                <a:solidFill>
                  <a:srgbClr val="EEFFFD"/>
                </a:solidFill>
                <a:latin typeface="Franklin Gothic Book"/>
                <a:ea typeface="+mn-ea"/>
                <a:cs typeface="+mn-cs"/>
              </a:defRPr>
            </a:lvl5pPr>
            <a:lvl6pPr marL="2286000" algn="l" defTabSz="914400" rtl="0" eaLnBrk="1" latinLnBrk="0" hangingPunct="1">
              <a:defRPr sz="1800" kern="1200">
                <a:solidFill>
                  <a:srgbClr val="EEFFFD"/>
                </a:solidFill>
                <a:latin typeface="Franklin Gothic Book"/>
                <a:ea typeface="+mn-ea"/>
                <a:cs typeface="+mn-cs"/>
              </a:defRPr>
            </a:lvl6pPr>
            <a:lvl7pPr marL="2743200" algn="l" defTabSz="914400" rtl="0" eaLnBrk="1" latinLnBrk="0" hangingPunct="1">
              <a:defRPr sz="1800" kern="1200">
                <a:solidFill>
                  <a:srgbClr val="EEFFFD"/>
                </a:solidFill>
                <a:latin typeface="Franklin Gothic Book"/>
                <a:ea typeface="+mn-ea"/>
                <a:cs typeface="+mn-cs"/>
              </a:defRPr>
            </a:lvl7pPr>
            <a:lvl8pPr marL="3200400" algn="l" defTabSz="914400" rtl="0" eaLnBrk="1" latinLnBrk="0" hangingPunct="1">
              <a:defRPr sz="1800" kern="1200">
                <a:solidFill>
                  <a:srgbClr val="EEFFFD"/>
                </a:solidFill>
                <a:latin typeface="Franklin Gothic Book"/>
                <a:ea typeface="+mn-ea"/>
                <a:cs typeface="+mn-cs"/>
              </a:defRPr>
            </a:lvl8pPr>
            <a:lvl9pPr marL="3657600" algn="l" defTabSz="914400" rtl="0" eaLnBrk="1" latinLnBrk="0" hangingPunct="1">
              <a:defRPr sz="1800" kern="1200">
                <a:solidFill>
                  <a:srgbClr val="EEFFFD"/>
                </a:solidFill>
                <a:latin typeface="Franklin Gothic Book"/>
                <a:ea typeface="+mn-ea"/>
                <a:cs typeface="+mn-cs"/>
              </a:defRPr>
            </a:lvl9pPr>
          </a:lstStyle>
          <a:p>
            <a:pPr algn="ctr"/>
            <a:endParaRPr lang="en-US">
              <a:solidFill>
                <a:schemeClr val="tx1"/>
              </a:solidFill>
              <a:latin typeface="微软雅黑" panose="020B0503020204020204" charset="-122"/>
              <a:ea typeface="微软雅黑" panose="020B0503020204020204" charset="-122"/>
            </a:endParaRPr>
          </a:p>
        </p:txBody>
      </p:sp>
      <p:sp>
        <p:nvSpPr>
          <p:cNvPr id="36" name="Text2"/>
          <p:cNvSpPr txBox="1"/>
          <p:nvPr>
            <p:custDataLst>
              <p:tags r:id="rId7"/>
            </p:custDataLst>
          </p:nvPr>
        </p:nvSpPr>
        <p:spPr>
          <a:xfrm>
            <a:off x="1006475" y="2616275"/>
            <a:ext cx="5645150" cy="2466713"/>
          </a:xfrm>
          <a:prstGeom prst="rect">
            <a:avLst/>
          </a:prstGeom>
          <a:noFill/>
        </p:spPr>
        <p:txBody>
          <a:bodyPr wrap="square">
            <a:normAutofit fontScale="77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spcBef>
                <a:spcPts val="300"/>
              </a:spcBef>
              <a:spcAft>
                <a:spcPts val="300"/>
              </a:spcAft>
            </a:pPr>
            <a:r>
              <a:rPr lang="en-US" altLang="zh-CN" sz="1400">
                <a:latin typeface="思源黑体 CN" panose="020B0500000000000000" pitchFamily="34" charset="-122"/>
                <a:ea typeface="思源黑体 CN" panose="020B0500000000000000" pitchFamily="34" charset="-122"/>
                <a:cs typeface="思源黑体 CN" panose="020B0500000000000000" pitchFamily="34" charset="-122"/>
                <a:sym typeface="思源黑体 CN" panose="020B0500000000000000" pitchFamily="34" charset="-122"/>
              </a:rPr>
              <a:t>1. 高血压损害肾小动脉：高血压可导致肾小动脉狭窄，降低了肾脏的血液供应，进而影响肾脏的正常功能。血液供应不足还会激活肾素-血管紧张素-醛固酮系统，进一步加重血管病理性变，加剧肾脏损伤。
2. 高血压导致肾小球受损：高血压引起肾脏毛细血管受到压力过载，造成肾小球结构损伤，影响了其正常的滤过功能。同时，高血压还诱发肾小球硬化，形成肾小球硬化性肾病，从而慢慢影响肾脏的排泄功能。
3. 高血压引发肾功能衰竭：长期未得到控制的高血压会导致肾小管的血管供应减少，从而影响肾脏的排泄和稳态调节功能，最终可能导致肾功能衰竭。肾功能衰竭时，体内毒素无法正常排出，引发其他器官的损害，严重的情况可能需要透析或肾脏移植等治疗手段来维持生命。</a:t>
            </a:r>
            <a:endParaRPr lang="en-US" altLang="zh-CN" sz="1400">
              <a:latin typeface="思源黑体 CN" panose="020B0500000000000000" pitchFamily="34" charset="-122"/>
              <a:ea typeface="思源黑体 CN" panose="020B0500000000000000" pitchFamily="34" charset="-122"/>
              <a:cs typeface="思源黑体 CN" panose="020B0500000000000000" pitchFamily="34" charset="-122"/>
              <a:sym typeface="思源黑体 CN" panose="020B0500000000000000"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p:transition spd="slow">
        <p:fade/>
      </p:transition>
    </mc:Fallback>
  </mc:AlternateContent>
</p:sld>
</file>

<file path=ppt/tags/tag1.xml><?xml version="1.0" encoding="utf-8"?>
<p:tagLst xmlns:p="http://schemas.openxmlformats.org/presentationml/2006/main">
  <p:tag name="KSO_WM_BEAUTIFY_FLAG" val=""/>
  <p:tag name="PA" val="v5.2.12"/>
</p:tagLst>
</file>

<file path=ppt/tags/tag10.xml><?xml version="1.0" encoding="utf-8"?>
<p:tagLst xmlns:p="http://schemas.openxmlformats.org/presentationml/2006/main">
  <p:tag name="KSO_WM_BEAUTIFY_FLAG" val=""/>
  <p:tag name="KSO_WM_UNIT_TEXT_FILL_FORE_SCHEMECOLOR_INDEX" val="14"/>
  <p:tag name="KSO_WM_UNIT_TEXT_FILL_FORE_SCHEMECOLOR_INDEX_BRIGHTNESS" val="0"/>
  <p:tag name="KSO_WM_UNIT_TEXT_FILL_TYPE" val="1"/>
</p:tagLst>
</file>

<file path=ppt/tags/tag100.xml><?xml version="1.0" encoding="utf-8"?>
<p:tagLst xmlns:p="http://schemas.openxmlformats.org/presentationml/2006/main">
  <p:tag name="KSO_WM_UNIT_FILL_FORE_SCHEMECOLOR_INDEX" val="5"/>
  <p:tag name="KSO_WM_UNIT_FILL_FORE_SCHEMECOLOR_INDEX_BRIGHTNESS" val="0"/>
  <p:tag name="KSO_WM_UNIT_FILL_TYPE" val="1"/>
  <p:tag name="KSO_WM_UNIT_TEXT_FILL_FORE_SCHEMECOLOR_INDEX" val="2"/>
  <p:tag name="KSO_WM_UNIT_TEXT_FILL_FORE_SCHEMECOLOR_INDEX_BRIGHTNESS" val="0"/>
  <p:tag name="KSO_WM_UNIT_TEXT_FILL_TYPE" val="1"/>
</p:tagLst>
</file>

<file path=ppt/tags/tag101.xml><?xml version="1.0" encoding="utf-8"?>
<p:tagLst xmlns:p="http://schemas.openxmlformats.org/presentationml/2006/main">
  <p:tag name="KSO_WM_UNIT_FILL_FORE_SCHEMECOLOR_INDEX" val="7"/>
  <p:tag name="KSO_WM_UNIT_FILL_FORE_SCHEMECOLOR_INDEX_BRIGHTNESS" val="0.8"/>
  <p:tag name="KSO_WM_UNIT_FILL_TYPE" val="1"/>
  <p:tag name="KSO_WM_UNIT_PLACING_PICTURE_USER_VIEWPORT" val="{&quot;height&quot;:7155,&quot;width&quot;:7155}"/>
  <p:tag name="KSO_WM_UNIT_TEXT_FILL_FORE_SCHEMECOLOR_INDEX" val="2"/>
  <p:tag name="KSO_WM_UNIT_TEXT_FILL_FORE_SCHEMECOLOR_INDEX_BRIGHTNESS" val="0"/>
  <p:tag name="KSO_WM_UNIT_TEXT_FILL_TYPE" val="1"/>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 name="KSO_WM_UNIT_TEXT_FILL_FORE_SCHEMECOLOR_INDEX" val="14"/>
  <p:tag name="KSO_WM_UNIT_TEXT_FILL_FORE_SCHEMECOLOR_INDEX_BRIGHTNESS" val="0"/>
  <p:tag name="KSO_WM_UNIT_TEXT_FILL_TYPE" val="1"/>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ASSEMBLE_CHIP_INDEX" val="65fb69dacdf946a88981b210f1e18da7"/>
  <p:tag name="KSO_WM_BEAUTIFY_FLAG" val=""/>
  <p:tag name="KSO_WM_CHIP_FILLAREA_FILL_RULE" val="{&quot;fill_align&quot;:&quot;lt&quot;,&quot;fill_mode&quot;:&quot;full&quot;,&quot;sacle_strategy&quot;:&quot;smart&quot;}"/>
  <p:tag name="KSO_WM_CHIP_GROUPID" val="5e7881253197e252a37019b5"/>
  <p:tag name="KSO_WM_CHIP_XID" val="5e7881253197e252a37019b6"/>
  <p:tag name="KSO_WM_TAG_VERSION" val="1.0"/>
  <p:tag name="KSO_WM_TEMPLATE_ASSEMBLE_GROUPID" val="60656ec04054ed1e2fb7fec8"/>
  <p:tag name="KSO_WM_TEMPLATE_ASSEMBLE_XID" val="60656ec04054ed1e2fb7fec8"/>
  <p:tag name="KSO_WM_TEMPLATE_CATEGORY" val="diagram"/>
  <p:tag name="KSO_WM_TEMPLATE_INDEX" val="20213295"/>
  <p:tag name="KSO_WM_UNIT_BLOCK" val="0"/>
  <p:tag name="KSO_WM_UNIT_COMPATIBLE" val="0"/>
  <p:tag name="KSO_WM_UNIT_DEC_AREA_ID" val="df3fcec7cf7044998e09e4065e796df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24;44;4"/>
  <p:tag name="KSO_WM_UNIT_DIAGRAM_ISNUMVISUAL" val="0"/>
  <p:tag name="KSO_WM_UNIT_DIAGRAM_ISREFERUNIT" val="0"/>
  <p:tag name="KSO_WM_UNIT_HIGHLIGHT" val="0"/>
  <p:tag name="KSO_WM_UNIT_ID" val="diagram20213295_1*a*1"/>
  <p:tag name="KSO_WM_UNIT_INDEX" val="1"/>
  <p:tag name="KSO_WM_UNIT_ISCONTENTSTITLE" val="0"/>
  <p:tag name="KSO_WM_UNIT_ISNUMDGMTITLE" val="0"/>
  <p:tag name="KSO_WM_UNIT_LAYERLEVEL" val="1"/>
  <p:tag name="KSO_WM_UNIT_NOCLEAR" val="0"/>
  <p:tag name="KSO_WM_UNIT_PRESET_TEXT" val="单击此处添加大标题内容"/>
  <p:tag name="KSO_WM_UNIT_SHOW_EDIT_AREA_INDICATION" val="1"/>
  <p:tag name="KSO_WM_UNIT_SM_LIMIT_TYPE" val="2"/>
  <p:tag name="KSO_WM_UNIT_TEXT_FILL_FORE_SCHEMECOLOR_INDEX" val="13"/>
  <p:tag name="KSO_WM_UNIT_TEXT_FILL_FORE_SCHEMECOLOR_INDEX_BRIGHTNESS" val="0"/>
  <p:tag name="KSO_WM_UNIT_TEXT_FILL_TYPE" val="1"/>
  <p:tag name="KSO_WM_UNIT_TYPE" val="a"/>
  <p:tag name="KSO_WM_UNIT_VALUE" val="30"/>
</p:tagLst>
</file>

<file path=ppt/tags/tag117.xml><?xml version="1.0" encoding="utf-8"?>
<p:tagLst xmlns:p="http://schemas.openxmlformats.org/presentationml/2006/main">
  <p:tag name="KSO_WM_ASSEMBLE_CHIP_INDEX" val="7fb76e312bad4c44986a463db201d164"/>
  <p:tag name="KSO_WM_BEAUTIFY_FLAG" val=""/>
  <p:tag name="KSO_WM_CHIP_FILLAREA_FILL_RULE" val="{&quot;fill_align&quot;:&quot;lt&quot;,&quot;fill_mode&quot;:&quot;full&quot;,&quot;sacle_strategy&quot;:&quot;smart&quot;}"/>
  <p:tag name="KSO_WM_CHIP_GROUPID" val="5e6b05596848fb12bee65ac8"/>
  <p:tag name="KSO_WM_CHIP_XID" val="5e6b05596848fb12bee65aca"/>
  <p:tag name="KSO_WM_TAG_VERSION" val="1.0"/>
  <p:tag name="KSO_WM_TEMPLATE_ASSEMBLE_GROUPID" val="60656ec04054ed1e2fb7fec8"/>
  <p:tag name="KSO_WM_TEMPLATE_ASSEMBLE_XID" val="60656ec04054ed1e2fb7fec8"/>
  <p:tag name="KSO_WM_TEMPLATE_CATEGORY" val="diagram"/>
  <p:tag name="KSO_WM_TEMPLATE_INDEX" val="20213295"/>
  <p:tag name="KSO_WM_UNIT_BLOCK" val="0"/>
  <p:tag name="KSO_WM_UNIT_COMPATIBLE" val="0"/>
  <p:tag name="KSO_WM_UNIT_DEC_AREA_ID" val="57bc89cfba13485887b6a0bdc87ca28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3295_1*f*1"/>
  <p:tag name="KSO_WM_UNIT_INDEX" val="1"/>
  <p:tag name="KSO_WM_UNIT_LAYERLEVEL" val="1"/>
  <p:tag name="KSO_WM_UNIT_NOCLEAR" val="0"/>
  <p:tag name="KSO_WM_UNIT_PRESET_TEXT" val="单击此处添加正文，文字是您思想的提炼，为了演示发布的良好效果，请言简意赅的阐述您的观点。您的内容已经简明扼要，字字珠玑，但信息却千丝万缕、错综复杂。"/>
  <p:tag name="KSO_WM_UNIT_SHOW_EDIT_AREA_INDICATION" val="1"/>
  <p:tag name="KSO_WM_UNIT_SM_LIMIT_TYPE" val="2"/>
  <p:tag name="KSO_WM_UNIT_SUBTYPE" val="a"/>
  <p:tag name="KSO_WM_UNIT_SUPPORT_BIG_FONT" val="1"/>
  <p:tag name="KSO_WM_UNIT_TEXT_FILL_FORE_SCHEMECOLOR_INDEX" val="13"/>
  <p:tag name="KSO_WM_UNIT_TEXT_FILL_FORE_SCHEMECOLOR_INDEX_BRIGHTNESS" val="0.25"/>
  <p:tag name="KSO_WM_UNIT_TEXT_FILL_TYPE" val="1"/>
  <p:tag name="KSO_WM_UNIT_TEXT_SUBTYPE" val="a"/>
  <p:tag name="KSO_WM_UNIT_TYPE" val="f"/>
  <p:tag name="KSO_WM_UNIT_VALUE" val="84"/>
</p:tagLst>
</file>

<file path=ppt/tags/tag118.xml><?xml version="1.0" encoding="utf-8"?>
<p:tagLst xmlns:p="http://schemas.openxmlformats.org/presentationml/2006/main">
  <p:tag name="KSO_WM_BEAUTIFY_FLAG" val=""/>
  <p:tag name="KSO_WM_CHIP_GROUPID" val="5f5ee1ca4d6848d78f644aec"/>
  <p:tag name="KSO_WM_CHIP_XID" val="5f696412553136823a5e612f"/>
  <p:tag name="KSO_WM_TAG_VERSION" val="1.0"/>
  <p:tag name="KSO_WM_TEMPLATE_ASSEMBLE_GROUPID" val="60656ec04054ed1e2fb7fec8"/>
  <p:tag name="KSO_WM_TEMPLATE_ASSEMBLE_XID" val="60656ec04054ed1e2fb7fec8"/>
  <p:tag name="KSO_WM_TEMPLATE_CATEGORY" val="diagram"/>
  <p:tag name="KSO_WM_TEMPLATE_INDEX" val="20213295"/>
  <p:tag name="KSO_WM_UNIT_BLOCK" val="0"/>
  <p:tag name="KSO_WM_UNIT_COMPATIBLE" val="0"/>
  <p:tag name="KSO_WM_UNIT_DEC_AREA_ID" val="146209630e584deaa41ddae5996cdabe"/>
  <p:tag name="KSO_WM_UNIT_DECORATE_INFO" val="{&quot;DecorateInfoH&quot;:{&quot;IsAbs&quot;:true},&quot;DecorateInfoW&quot;:{&quot;IsAbs&quot;:true},&quot;DecorateInfoX&quot;:{&quot;IsAbs&quot;:true,&quot;Pos&quot;:2},&quot;DecorateInfoY&quot;:{&quot;IsAbs&quot;:true,&quot;Pos&quot;:2},&quot;ReferentInfo&quot;:{&quot;Id&quot;:&quot;57bc89cfba13485887b6a0bdc87ca28c&quot;,&quot;X&quot;:{&quot;Pos&quot;:2},&quot;Y&quot;:{&quot;Pos&quot;:0}},&quot;whChangeMode&quot;: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13295_1*i*2"/>
  <p:tag name="KSO_WM_UNIT_INDEX" val="2"/>
  <p:tag name="KSO_WM_UNIT_LAYERLEVEL" val="1"/>
  <p:tag name="KSO_WM_UNIT_SM_LIMIT_TYPE" val="0"/>
  <p:tag name="KSO_WM_UNIT_TEXT_FILL_FORE_SCHEMECOLOR_INDEX" val="13"/>
  <p:tag name="KSO_WM_UNIT_TEXT_FILL_FORE_SCHEMECOLOR_INDEX_BRIGHTNESS" val="0"/>
  <p:tag name="KSO_WM_UNIT_TEXT_FILL_TYPE" val="1"/>
  <p:tag name="KSO_WM_UNIT_TYPE" val="i"/>
  <p:tag name="KSO_WM_UNIT_VALUE" val="6"/>
</p:tagLst>
</file>

<file path=ppt/tags/tag119.xml><?xml version="1.0" encoding="utf-8"?>
<p:tagLst xmlns:p="http://schemas.openxmlformats.org/presentationml/2006/main">
  <p:tag name="KSO_WM_BEAUTIFY_FLAG" val="#wm#"/>
  <p:tag name="KSO_WM_TEMPLATE_CATEGORY" val="diagram"/>
  <p:tag name="KSO_WM_TEMPLATE_INDEX" val="20214501"/>
</p:tagLst>
</file>

<file path=ppt/tags/tag12.xml><?xml version="1.0" encoding="utf-8"?>
<p:tagLst xmlns:p="http://schemas.openxmlformats.org/presentationml/2006/main">
  <p:tag name="KSO_WM_BEAUTIFY_FLAG" val=""/>
  <p:tag name="KSO_WM_UNIT_TEXT_FILL_FORE_SCHEMECOLOR_INDEX" val="14"/>
  <p:tag name="KSO_WM_UNIT_TEXT_FILL_FORE_SCHEMECOLOR_INDEX_BRIGHTNESS" val="0"/>
  <p:tag name="KSO_WM_UNIT_TEXT_FILL_TYPE" val="1"/>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 name="KSO_WM_UNIT_TEXT_FILL_FORE_SCHEMECOLOR_INDEX" val="14"/>
  <p:tag name="KSO_WM_UNIT_TEXT_FILL_FORE_SCHEMECOLOR_INDEX_BRIGHTNESS" val="-0.5"/>
  <p:tag name="KSO_WM_UNIT_TEXT_FILL_TYPE" val="1"/>
</p:tagLst>
</file>

<file path=ppt/tags/tag13.xml><?xml version="1.0" encoding="utf-8"?>
<p:tagLst xmlns:p="http://schemas.openxmlformats.org/presentationml/2006/main">
  <p:tag name="KSO_WM_BEAUTIFY_FLAG" val=""/>
  <p:tag name="KSO_WM_UNIT_TEXT_FILL_FORE_SCHEMECOLOR_INDEX" val="14"/>
  <p:tag name="KSO_WM_UNIT_TEXT_FILL_FORE_SCHEMECOLOR_INDEX_BRIGHTNESS" val="0"/>
  <p:tag name="KSO_WM_UNIT_TEXT_FILL_TYPE" val="1"/>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PA" val="v5.2.11"/>
</p:tagLst>
</file>

<file path=ppt/tags/tag134.xml><?xml version="1.0" encoding="utf-8"?>
<p:tagLst xmlns:p="http://schemas.openxmlformats.org/presentationml/2006/main">
  <p:tag name="PA" val="v5.2.11"/>
</p:tagLst>
</file>

<file path=ppt/tags/tag135.xml><?xml version="1.0" encoding="utf-8"?>
<p:tagLst xmlns:p="http://schemas.openxmlformats.org/presentationml/2006/main">
  <p:tag name="PA" val="v5.2.11"/>
</p:tagLst>
</file>

<file path=ppt/tags/tag136.xml><?xml version="1.0" encoding="utf-8"?>
<p:tagLst xmlns:p="http://schemas.openxmlformats.org/presentationml/2006/main">
  <p:tag name="PA" val="v5.2.11"/>
</p:tagLst>
</file>

<file path=ppt/tags/tag137.xml><?xml version="1.0" encoding="utf-8"?>
<p:tagLst xmlns:p="http://schemas.openxmlformats.org/presentationml/2006/main">
  <p:tag name="PA" val="v5.2.11"/>
</p:tagLst>
</file>

<file path=ppt/tags/tag138.xml><?xml version="1.0" encoding="utf-8"?>
<p:tagLst xmlns:p="http://schemas.openxmlformats.org/presentationml/2006/main">
  <p:tag name="PA" val="v5.2.11"/>
</p:tagLst>
</file>

<file path=ppt/tags/tag139.xml><?xml version="1.0" encoding="utf-8"?>
<p:tagLst xmlns:p="http://schemas.openxmlformats.org/presentationml/2006/main">
  <p:tag name="PA" val="v5.2.11"/>
</p:tagLst>
</file>

<file path=ppt/tags/tag14.xml><?xml version="1.0" encoding="utf-8"?>
<p:tagLst xmlns:p="http://schemas.openxmlformats.org/presentationml/2006/main">
  <p:tag name="KSO_WM_BEAUTIFY_FLAG" val=""/>
  <p:tag name="KSO_WM_UNIT_TEXT_FILL_FORE_SCHEMECOLOR_INDEX" val="14"/>
  <p:tag name="KSO_WM_UNIT_TEXT_FILL_FORE_SCHEMECOLOR_INDEX_BRIGHTNESS" val="0"/>
  <p:tag name="KSO_WM_UNIT_TEXT_FILL_TYPE" val="1"/>
</p:tagLst>
</file>

<file path=ppt/tags/tag140.xml><?xml version="1.0" encoding="utf-8"?>
<p:tagLst xmlns:p="http://schemas.openxmlformats.org/presentationml/2006/main">
  <p:tag name="PA" val="v5.2.11"/>
</p:tagLst>
</file>

<file path=ppt/tags/tag141.xml><?xml version="1.0" encoding="utf-8"?>
<p:tagLst xmlns:p="http://schemas.openxmlformats.org/presentationml/2006/main">
  <p:tag name="PA" val="v5.2.11"/>
</p:tagLst>
</file>

<file path=ppt/tags/tag142.xml><?xml version="1.0" encoding="utf-8"?>
<p:tagLst xmlns:p="http://schemas.openxmlformats.org/presentationml/2006/main">
  <p:tag name="PA" val="v5.2.11"/>
</p:tagLst>
</file>

<file path=ppt/tags/tag143.xml><?xml version="1.0" encoding="utf-8"?>
<p:tagLst xmlns:p="http://schemas.openxmlformats.org/presentationml/2006/main">
  <p:tag name="PA" val="v5.2.11"/>
</p:tagLst>
</file>

<file path=ppt/tags/tag144.xml><?xml version="1.0" encoding="utf-8"?>
<p:tagLst xmlns:p="http://schemas.openxmlformats.org/presentationml/2006/main">
  <p:tag name="PA" val="v5.2.11"/>
</p:tagLst>
</file>

<file path=ppt/tags/tag145.xml><?xml version="1.0" encoding="utf-8"?>
<p:tagLst xmlns:p="http://schemas.openxmlformats.org/presentationml/2006/main">
  <p:tag name="PA" val="v5.2.11"/>
</p:tagLst>
</file>

<file path=ppt/tags/tag146.xml><?xml version="1.0" encoding="utf-8"?>
<p:tagLst xmlns:p="http://schemas.openxmlformats.org/presentationml/2006/main">
  <p:tag name="PA" val="v5.2.11"/>
</p:tagLst>
</file>

<file path=ppt/tags/tag147.xml><?xml version="1.0" encoding="utf-8"?>
<p:tagLst xmlns:p="http://schemas.openxmlformats.org/presentationml/2006/main">
  <p:tag name="PA" val="v5.2.11"/>
</p:tagLst>
</file>

<file path=ppt/tags/tag148.xml><?xml version="1.0" encoding="utf-8"?>
<p:tagLst xmlns:p="http://schemas.openxmlformats.org/presentationml/2006/main">
  <p:tag name="PA" val="v5.2.11"/>
</p:tagLst>
</file>

<file path=ppt/tags/tag149.xml><?xml version="1.0" encoding="utf-8"?>
<p:tagLst xmlns:p="http://schemas.openxmlformats.org/presentationml/2006/main">
  <p:tag name="PA" val="v5.2.11"/>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PA" val="v5.2.11"/>
</p:tagLst>
</file>

<file path=ppt/tags/tag151.xml><?xml version="1.0" encoding="utf-8"?>
<p:tagLst xmlns:p="http://schemas.openxmlformats.org/presentationml/2006/main">
  <p:tag name="PA" val="v5.2.11"/>
</p:tagLst>
</file>

<file path=ppt/tags/tag152.xml><?xml version="1.0" encoding="utf-8"?>
<p:tagLst xmlns:p="http://schemas.openxmlformats.org/presentationml/2006/main">
  <p:tag name="PA" val="v5.2.11"/>
</p:tagLst>
</file>

<file path=ppt/tags/tag153.xml><?xml version="1.0" encoding="utf-8"?>
<p:tagLst xmlns:p="http://schemas.openxmlformats.org/presentationml/2006/main">
  <p:tag name="PA" val="v5.2.11"/>
</p:tagLst>
</file>

<file path=ppt/tags/tag154.xml><?xml version="1.0" encoding="utf-8"?>
<p:tagLst xmlns:p="http://schemas.openxmlformats.org/presentationml/2006/main">
  <p:tag name="PA" val="v5.2.11"/>
</p:tagLst>
</file>

<file path=ppt/tags/tag155.xml><?xml version="1.0" encoding="utf-8"?>
<p:tagLst xmlns:p="http://schemas.openxmlformats.org/presentationml/2006/main">
  <p:tag name="PA" val="v5.2.11"/>
</p:tagLst>
</file>

<file path=ppt/tags/tag156.xml><?xml version="1.0" encoding="utf-8"?>
<p:tagLst xmlns:p="http://schemas.openxmlformats.org/presentationml/2006/main">
  <p:tag name="PA" val="v5.2.11"/>
</p:tagLst>
</file>

<file path=ppt/tags/tag157.xml><?xml version="1.0" encoding="utf-8"?>
<p:tagLst xmlns:p="http://schemas.openxmlformats.org/presentationml/2006/main">
  <p:tag name="PA" val="v5.2.11"/>
</p:tagLst>
</file>

<file path=ppt/tags/tag158.xml><?xml version="1.0" encoding="utf-8"?>
<p:tagLst xmlns:p="http://schemas.openxmlformats.org/presentationml/2006/main">
  <p:tag name="PA" val="v5.2.11"/>
</p:tagLst>
</file>

<file path=ppt/tags/tag159.xml><?xml version="1.0" encoding="utf-8"?>
<p:tagLst xmlns:p="http://schemas.openxmlformats.org/presentationml/2006/main">
  <p:tag name="PA" val="v5.2.11"/>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PA" val="v5.2.11"/>
</p:tagLst>
</file>

<file path=ppt/tags/tag161.xml><?xml version="1.0" encoding="utf-8"?>
<p:tagLst xmlns:p="http://schemas.openxmlformats.org/presentationml/2006/main">
  <p:tag name="PA" val="v5.2.11"/>
</p:tagLst>
</file>

<file path=ppt/tags/tag162.xml><?xml version="1.0" encoding="utf-8"?>
<p:tagLst xmlns:p="http://schemas.openxmlformats.org/presentationml/2006/main">
  <p:tag name="PA" val="v5.2.11"/>
</p:tagLst>
</file>

<file path=ppt/tags/tag163.xml><?xml version="1.0" encoding="utf-8"?>
<p:tagLst xmlns:p="http://schemas.openxmlformats.org/presentationml/2006/main">
  <p:tag name="PA" val="v5.2.11"/>
</p:tagLst>
</file>

<file path=ppt/tags/tag164.xml><?xml version="1.0" encoding="utf-8"?>
<p:tagLst xmlns:p="http://schemas.openxmlformats.org/presentationml/2006/main">
  <p:tag name="PA" val="v5.2.11"/>
</p:tagLst>
</file>

<file path=ppt/tags/tag165.xml><?xml version="1.0" encoding="utf-8"?>
<p:tagLst xmlns:p="http://schemas.openxmlformats.org/presentationml/2006/main">
  <p:tag name="PA" val="v5.2.11"/>
</p:tagLst>
</file>

<file path=ppt/tags/tag166.xml><?xml version="1.0" encoding="utf-8"?>
<p:tagLst xmlns:p="http://schemas.openxmlformats.org/presentationml/2006/main">
  <p:tag name="PA" val="v5.2.11"/>
</p:tagLst>
</file>

<file path=ppt/tags/tag167.xml><?xml version="1.0" encoding="utf-8"?>
<p:tagLst xmlns:p="http://schemas.openxmlformats.org/presentationml/2006/main">
  <p:tag name="PA" val="v5.2.11"/>
</p:tagLst>
</file>

<file path=ppt/tags/tag168.xml><?xml version="1.0" encoding="utf-8"?>
<p:tagLst xmlns:p="http://schemas.openxmlformats.org/presentationml/2006/main">
  <p:tag name="PA" val="v5.2.11"/>
</p:tagLst>
</file>

<file path=ppt/tags/tag169.xml><?xml version="1.0" encoding="utf-8"?>
<p:tagLst xmlns:p="http://schemas.openxmlformats.org/presentationml/2006/main">
  <p:tag name="PA" val="v5.2.11"/>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PA" val="v5.2.11"/>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 name="KSO_WM_UNIT_TEXT_FILL_FORE_SCHEMECOLOR_INDEX" val="2"/>
  <p:tag name="KSO_WM_UNIT_TEXT_FILL_FORE_SCHEMECOLOR_INDEX_BRIGHTNESS" val="0"/>
  <p:tag name="KSO_WM_UNIT_TEXT_FILL_TYPE" val="1"/>
</p:tagLst>
</file>

<file path=ppt/tags/tag174.xml><?xml version="1.0" encoding="utf-8"?>
<p:tagLst xmlns:p="http://schemas.openxmlformats.org/presentationml/2006/main">
  <p:tag name="KSO_WM_BEAUTIFY_FLAG" val=""/>
  <p:tag name="KSO_WM_UNIT_TEXT_FILL_FORE_SCHEMECOLOR_INDEX" val="2"/>
  <p:tag name="KSO_WM_UNIT_TEXT_FILL_FORE_SCHEMECOLOR_INDEX_BRIGHTNESS" val="0"/>
  <p:tag name="KSO_WM_UNIT_TEXT_FILL_TYPE" val="1"/>
</p:tagLst>
</file>

<file path=ppt/tags/tag175.xml><?xml version="1.0" encoding="utf-8"?>
<p:tagLst xmlns:p="http://schemas.openxmlformats.org/presentationml/2006/main">
  <p:tag name="KSO_WM_BEAUTIFY_FLAG" val=""/>
  <p:tag name="KSO_WM_UNIT_TEXT_FILL_FORE_SCHEMECOLOR_INDEX" val="2"/>
  <p:tag name="KSO_WM_UNIT_TEXT_FILL_FORE_SCHEMECOLOR_INDEX_BRIGHTNESS" val="0"/>
  <p:tag name="KSO_WM_UNIT_TEXT_FILL_TYPE" val="1"/>
</p:tagLst>
</file>

<file path=ppt/tags/tag176.xml><?xml version="1.0" encoding="utf-8"?>
<p:tagLst xmlns:p="http://schemas.openxmlformats.org/presentationml/2006/main">
  <p:tag name="KSO_WM_BEAUTIFY_FLAG" val=""/>
  <p:tag name="KSO_WM_UNIT_TEXT_FILL_FORE_SCHEMECOLOR_INDEX" val="2"/>
  <p:tag name="KSO_WM_UNIT_TEXT_FILL_FORE_SCHEMECOLOR_INDEX_BRIGHTNESS" val="0"/>
  <p:tag name="KSO_WM_UNIT_TEXT_FILL_TYPE" val="1"/>
</p:tagLst>
</file>

<file path=ppt/tags/tag177.xml><?xml version="1.0" encoding="utf-8"?>
<p:tagLst xmlns:p="http://schemas.openxmlformats.org/presentationml/2006/main">
  <p:tag name="KSO_WM_BEAUTIFY_FLAG" val=""/>
  <p:tag name="KSO_WM_UNIT_TEXT_FILL_FORE_SCHEMECOLOR_INDEX" val="2"/>
  <p:tag name="KSO_WM_UNIT_TEXT_FILL_FORE_SCHEMECOLOR_INDEX_BRIGHTNESS" val="0"/>
  <p:tag name="KSO_WM_UNIT_TEXT_FILL_TYPE" val="1"/>
</p:tagLst>
</file>

<file path=ppt/tags/tag178.xml><?xml version="1.0" encoding="utf-8"?>
<p:tagLst xmlns:p="http://schemas.openxmlformats.org/presentationml/2006/main">
  <p:tag name="KSO_WM_BEAUTIFY_FLAG" val=""/>
  <p:tag name="KSO_WM_UNIT_TEXT_FILL_FORE_SCHEMECOLOR_INDEX" val="2"/>
  <p:tag name="KSO_WM_UNIT_TEXT_FILL_FORE_SCHEMECOLOR_INDEX_BRIGHTNESS" val="0"/>
  <p:tag name="KSO_WM_UNIT_TEXT_FILL_TYPE" val="1"/>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 name="KSO_WM_UNIT_TEXT_FILL_FORE_SCHEMECOLOR_INDEX" val="13"/>
  <p:tag name="KSO_WM_UNIT_TEXT_FILL_FORE_SCHEMECOLOR_INDEX_BRIGHTNESS" val="0.15"/>
  <p:tag name="KSO_WM_UNIT_TEXT_FILL_TYPE" val="1"/>
</p:tagLst>
</file>

<file path=ppt/tags/tag181.xml><?xml version="1.0" encoding="utf-8"?>
<p:tagLst xmlns:p="http://schemas.openxmlformats.org/presentationml/2006/main">
  <p:tag name="KSO_WM_BEAUTIFY_FLAG" val=""/>
  <p:tag name="KSO_WM_UNIT_TEXT_FILL_FORE_SCHEMECOLOR_INDEX" val="2"/>
  <p:tag name="KSO_WM_UNIT_TEXT_FILL_FORE_SCHEMECOLOR_INDEX_BRIGHTNESS" val="0"/>
  <p:tag name="KSO_WM_UNIT_TEXT_FILL_TYPE" val="1"/>
</p:tagLst>
</file>

<file path=ppt/tags/tag182.xml><?xml version="1.0" encoding="utf-8"?>
<p:tagLst xmlns:p="http://schemas.openxmlformats.org/presentationml/2006/main">
  <p:tag name="KSO_WM_UNIT_FILL_FORE_SCHEMECOLOR_INDEX" val="5"/>
  <p:tag name="KSO_WM_UNIT_FILL_FORE_SCHEMECOLOR_INDEX_BRIGHTNESS" val="0"/>
  <p:tag name="KSO_WM_UNIT_FILL_TYPE" val="1"/>
  <p:tag name="KSO_WM_UNIT_TEXT_FILL_FORE_SCHEMECOLOR_INDEX" val="2"/>
  <p:tag name="KSO_WM_UNIT_TEXT_FILL_FORE_SCHEMECOLOR_INDEX_BRIGHTNESS" val="0"/>
  <p:tag name="KSO_WM_UNIT_TEXT_FILL_TYPE" val="1"/>
</p:tagLst>
</file>

<file path=ppt/tags/tag183.xml><?xml version="1.0" encoding="utf-8"?>
<p:tagLst xmlns:p="http://schemas.openxmlformats.org/presentationml/2006/main">
  <p:tag name="KSO_WM_BEAUTIFY_FLAG" val=""/>
  <p:tag name="KSO_WM_UNIT_FILL_FORE_SCHEMECOLOR_INDEX" val="5"/>
  <p:tag name="KSO_WM_UNIT_FILL_FORE_SCHEMECOLOR_INDEX_BRIGHTNESS" val="0"/>
  <p:tag name="KSO_WM_UNIT_FILL_TYPE" val="1"/>
  <p:tag name="KSO_WM_UNIT_TEXT_FILL_FORE_SCHEMECOLOR_INDEX" val="2"/>
  <p:tag name="KSO_WM_UNIT_TEXT_FILL_FORE_SCHEMECOLOR_INDEX_BRIGHTNESS" val="0"/>
  <p:tag name="KSO_WM_UNIT_TEXT_FILL_TYPE" val="1"/>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 name="KSO_WM_UNIT_TEXT_FILL_FORE_SCHEMECOLOR_INDEX" val="13"/>
  <p:tag name="KSO_WM_UNIT_TEXT_FILL_FORE_SCHEMECOLOR_INDEX_BRIGHTNESS" val="0.5"/>
  <p:tag name="KSO_WM_UNIT_TEXT_FILL_TYPE" val="1"/>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195.xml><?xml version="1.0" encoding="utf-8"?>
<p:tagLst xmlns:p="http://schemas.openxmlformats.org/presentationml/2006/main">
  <p:tag name="AS_NET" val="6.0.11"/>
  <p:tag name="AS_OS" val="Microsoft Windows NT 10.0.17763.0"/>
  <p:tag name="AS_RELEASE_DATE" val="2023.03.14"/>
  <p:tag name="AS_TITLE" val="Aspose.Slides for .NET6"/>
  <p:tag name="AS_VERSION" val="23.3"/>
  <p:tag name="COMMONDATA" val="eyJoZGlkIjoiM2EyYzUxY2UyN2UwNGRiZjljNWI2NmU1YzliYTA3NDQifQ=="/>
</p:tagLst>
</file>

<file path=ppt/tags/tag2.xml><?xml version="1.0" encoding="utf-8"?>
<p:tagLst xmlns:p="http://schemas.openxmlformats.org/presentationml/2006/main">
  <p:tag name="KSO_WM_BEAUTIFY_FLAG" val=""/>
  <p:tag name="PA" val="v5.2.12"/>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 name="KSO_WM_UNIT_FILL_FORE_SCHEMECOLOR_INDEX_1" val="5"/>
  <p:tag name="KSO_WM_UNIT_FILL_FORE_SCHEMECOLOR_INDEX_1_BRIGHTNESS" val="0"/>
  <p:tag name="KSO_WM_UNIT_FILL_FORE_SCHEMECOLOR_INDEX_1_POS" val="0"/>
  <p:tag name="KSO_WM_UNIT_FILL_FORE_SCHEMECOLOR_INDEX_1_TRANS" val="0"/>
  <p:tag name="KSO_WM_UNIT_FILL_FORE_SCHEMECOLOR_INDEX_2" val="6"/>
  <p:tag name="KSO_WM_UNIT_FILL_FORE_SCHEMECOLOR_INDEX_2_BRIGHTNESS" val="0"/>
  <p:tag name="KSO_WM_UNIT_FILL_FORE_SCHEMECOLOR_INDEX_2_POS" val="1"/>
  <p:tag name="KSO_WM_UNIT_FILL_FORE_SCHEMECOLOR_INDEX_2_TRANS" val="0"/>
  <p:tag name="KSO_WM_UNIT_FILL_GRADIENT_ANGLE" val="45"/>
  <p:tag name="KSO_WM_UNIT_FILL_GRADIENT_DIRECTION" val="0"/>
  <p:tag name="KSO_WM_UNIT_FILL_GRADIENT_TYPE" val="0"/>
  <p:tag name="KSO_WM_UNIT_FILL_TYPE" val="3"/>
  <p:tag name="KSO_WM_UNIT_TEXT_FILL_FORE_SCHEMECOLOR_INDEX" val="2"/>
  <p:tag name="KSO_WM_UNIT_TEXT_FILL_FORE_SCHEMECOLOR_INDEX_BRIGHTNESS" val="0"/>
  <p:tag name="KSO_WM_UNIT_TEXT_FILL_TYPE" val="1"/>
</p:tagLst>
</file>

<file path=ppt/tags/tag23.xml><?xml version="1.0" encoding="utf-8"?>
<p:tagLst xmlns:p="http://schemas.openxmlformats.org/presentationml/2006/main">
  <p:tag name="KSO_WM_BEAUTIFY_FLAG" val=""/>
  <p:tag name="KSO_WM_UNIT_TEXT_FILL_FORE_SCHEMECOLOR_INDEX" val="13"/>
  <p:tag name="KSO_WM_UNIT_TEXT_FILL_FORE_SCHEMECOLOR_INDEX_BRIGHTNESS" val="0.35"/>
  <p:tag name="KSO_WM_UNIT_TEXT_FILL_TYPE" val="1"/>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Lst>
</file>

<file path=ppt/tags/tag26.xml><?xml version="1.0" encoding="utf-8"?>
<p:tagLst xmlns:p="http://schemas.openxmlformats.org/presentationml/2006/main">
  <p:tag name="KSO_WM_BEAUTIFY_FLAG" val=""/>
  <p:tag name="KSO_WM_UNIT_TEXT_FILL_FORE_SCHEMECOLOR_INDEX" val="2"/>
  <p:tag name="KSO_WM_UNIT_TEXT_FILL_FORE_SCHEMECOLOR_INDEX_BRIGHTNESS" val="0"/>
  <p:tag name="KSO_WM_UNIT_TEXT_FILL_TYPE" val="1"/>
</p:tagLst>
</file>

<file path=ppt/tags/tag27.xml><?xml version="1.0" encoding="utf-8"?>
<p:tagLst xmlns:p="http://schemas.openxmlformats.org/presentationml/2006/main">
  <p:tag name="KSO_WM_BEAUTIFY_FLAG" val=""/>
  <p:tag name="KSO_WM_UNIT_TEXT_FILL_FORE_SCHEMECOLOR_INDEX" val="14"/>
  <p:tag name="KSO_WM_UNIT_TEXT_FILL_FORE_SCHEMECOLOR_INDEX_BRIGHTNESS" val="0"/>
  <p:tag name="KSO_WM_UNIT_TEXT_FILL_TYPE" val="1"/>
</p:tagLst>
</file>

<file path=ppt/tags/tag28.xml><?xml version="1.0" encoding="utf-8"?>
<p:tagLst xmlns:p="http://schemas.openxmlformats.org/presentationml/2006/main">
  <p:tag name="KSO_WM_BEAUTIFY_FLAG" val=""/>
  <p:tag name="KSO_WM_UNIT_TEXT_FILL_FORE_SCHEMECOLOR_INDEX" val="2"/>
  <p:tag name="KSO_WM_UNIT_TEXT_FILL_FORE_SCHEMECOLOR_INDEX_BRIGHTNESS" val="0"/>
  <p:tag name="KSO_WM_UNIT_TEXT_FILL_TYPE" val="1"/>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 name="KSO_WM_UNIT_TEXT_FILL_FORE_SCHEMECOLOR_INDEX" val="14"/>
  <p:tag name="KSO_WM_UNIT_TEXT_FILL_FORE_SCHEMECOLOR_INDEX_BRIGHTNESS" val="0"/>
  <p:tag name="KSO_WM_UNIT_TEXT_FILL_TYPE" val="1"/>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 name="KSO_WM_UNIT_TEXT_FILL_FORE_SCHEMECOLOR_INDEX" val="2"/>
  <p:tag name="KSO_WM_UNIT_TEXT_FILL_FORE_SCHEMECOLOR_INDEX_BRIGHTNESS" val="0"/>
  <p:tag name="KSO_WM_UNIT_TEXT_FILL_TYPE" val="1"/>
</p:tagLst>
</file>

<file path=ppt/tags/tag39.xml><?xml version="1.0" encoding="utf-8"?>
<p:tagLst xmlns:p="http://schemas.openxmlformats.org/presentationml/2006/main">
  <p:tag name="KSO_WM_BEAUTIFY_FLAG" val=""/>
  <p:tag name="KSO_WM_UNIT_TEXT_FILL_FORE_SCHEMECOLOR_INDEX" val="2"/>
  <p:tag name="KSO_WM_UNIT_TEXT_FILL_FORE_SCHEMECOLOR_INDEX_BRIGHTNESS" val="0"/>
  <p:tag name="KSO_WM_UNIT_TEXT_FILL_TYPE" val="1"/>
</p:tagLst>
</file>

<file path=ppt/tags/tag4.xml><?xml version="1.0" encoding="utf-8"?>
<p:tagLst xmlns:p="http://schemas.openxmlformats.org/presentationml/2006/main">
  <p:tag name="KSO_WM_BEAUTIFY_FLAG" val=""/>
  <p:tag name="KSO_WM_UNIT_TEXT_FILL_FORE_SCHEMECOLOR_INDEX" val="14"/>
  <p:tag name="KSO_WM_UNIT_TEXT_FILL_FORE_SCHEMECOLOR_INDEX_BRIGHTNESS" val="0"/>
  <p:tag name="KSO_WM_UNIT_TEXT_FILL_TYPE" val="1"/>
</p:tagLst>
</file>

<file path=ppt/tags/tag40.xml><?xml version="1.0" encoding="utf-8"?>
<p:tagLst xmlns:p="http://schemas.openxmlformats.org/presentationml/2006/main">
  <p:tag name="KSO_WM_BEAUTIFY_FLAG" val=""/>
  <p:tag name="KSO_WM_UNIT_TEXT_FILL_FORE_SCHEMECOLOR_INDEX" val="2"/>
  <p:tag name="KSO_WM_UNIT_TEXT_FILL_FORE_SCHEMECOLOR_INDEX_BRIGHTNESS" val="0"/>
  <p:tag name="KSO_WM_UNIT_TEXT_FILL_TYPE" val="1"/>
</p:tagLst>
</file>

<file path=ppt/tags/tag41.xml><?xml version="1.0" encoding="utf-8"?>
<p:tagLst xmlns:p="http://schemas.openxmlformats.org/presentationml/2006/main">
  <p:tag name="KSO_WM_BEAUTIFY_FLAG" val=""/>
  <p:tag name="KSO_WM_UNIT_TEXT_FILL_FORE_SCHEMECOLOR_INDEX" val="2"/>
  <p:tag name="KSO_WM_UNIT_TEXT_FILL_FORE_SCHEMECOLOR_INDEX_BRIGHTNESS" val="0"/>
  <p:tag name="KSO_WM_UNIT_TEXT_FILL_TYPE" val="1"/>
</p:tagLst>
</file>

<file path=ppt/tags/tag42.xml><?xml version="1.0" encoding="utf-8"?>
<p:tagLst xmlns:p="http://schemas.openxmlformats.org/presentationml/2006/main">
  <p:tag name="KSO_WM_BEAUTIFY_FLAG" val=""/>
  <p:tag name="KSO_WM_UNIT_TEXT_FILL_FORE_SCHEMECOLOR_INDEX" val="2"/>
  <p:tag name="KSO_WM_UNIT_TEXT_FILL_FORE_SCHEMECOLOR_INDEX_BRIGHTNESS" val="0"/>
  <p:tag name="KSO_WM_UNIT_TEXT_FILL_TYPE" val="1"/>
</p:tagLst>
</file>

<file path=ppt/tags/tag43.xml><?xml version="1.0" encoding="utf-8"?>
<p:tagLst xmlns:p="http://schemas.openxmlformats.org/presentationml/2006/main">
  <p:tag name="KSO_WM_BEAUTIFY_FLAG" val=""/>
  <p:tag name="KSO_WM_UNIT_TEXT_FILL_FORE_SCHEMECOLOR_INDEX" val="2"/>
  <p:tag name="KSO_WM_UNIT_TEXT_FILL_FORE_SCHEMECOLOR_INDEX_BRIGHTNESS" val="0"/>
  <p:tag name="KSO_WM_UNIT_TEXT_FILL_TYPE" val="1"/>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 name="KSO_WM_UNIT_TEXT_FILL_FORE_SCHEMECOLOR_INDEX" val="13"/>
  <p:tag name="KSO_WM_UNIT_TEXT_FILL_FORE_SCHEMECOLOR_INDEX_BRIGHTNESS" val="0.15"/>
  <p:tag name="KSO_WM_UNIT_TEXT_FILL_TYPE" val="1"/>
</p:tagLst>
</file>

<file path=ppt/tags/tag46.xml><?xml version="1.0" encoding="utf-8"?>
<p:tagLst xmlns:p="http://schemas.openxmlformats.org/presentationml/2006/main">
  <p:tag name="KSO_WM_BEAUTIFY_FLAG" val=""/>
  <p:tag name="KSO_WM_UNIT_TEXT_FILL_FORE_SCHEMECOLOR_INDEX" val="2"/>
  <p:tag name="KSO_WM_UNIT_TEXT_FILL_FORE_SCHEMECOLOR_INDEX_BRIGHTNESS" val="0"/>
  <p:tag name="KSO_WM_UNIT_TEXT_FILL_TYPE" val="1"/>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 name="KSO_WM_UNIT_TEXT_FILL_FORE_SCHEMECOLOR_INDEX" val="13"/>
  <p:tag name="KSO_WM_UNIT_TEXT_FILL_FORE_SCHEMECOLOR_INDEX_BRIGHTNESS" val="0.15"/>
  <p:tag name="KSO_WM_UNIT_TEXT_FILL_TYPE" val="1"/>
</p:tagLst>
</file>

<file path=ppt/tags/tag5.xml><?xml version="1.0" encoding="utf-8"?>
<p:tagLst xmlns:p="http://schemas.openxmlformats.org/presentationml/2006/main">
  <p:tag name="KSO_WM_BEAUTIFY_FLAG" val=""/>
  <p:tag name="KSO_WM_UNIT_TEXT_FILL_FORE_SCHEMECOLOR_INDEX" val="14"/>
  <p:tag name="KSO_WM_UNIT_TEXT_FILL_FORE_SCHEMECOLOR_INDEX_BRIGHTNESS" val="0"/>
  <p:tag name="KSO_WM_UNIT_TEXT_FILL_TYPE" val="1"/>
</p:tagLst>
</file>

<file path=ppt/tags/tag50.xml><?xml version="1.0" encoding="utf-8"?>
<p:tagLst xmlns:p="http://schemas.openxmlformats.org/presentationml/2006/main">
  <p:tag name="KSO_WM_BEAUTIFY_FLAG" val=""/>
  <p:tag name="KSO_WM_UNIT_FILL_FORE_SCHEMECOLOR_INDEX" val="5"/>
  <p:tag name="KSO_WM_UNIT_FILL_FORE_SCHEMECOLOR_INDEX_BRIGHTNESS" val="0"/>
  <p:tag name="KSO_WM_UNIT_FILL_TYPE" val="1"/>
  <p:tag name="KSO_WM_UNIT_TEXT_FILL_FORE_SCHEMECOLOR_INDEX" val="2"/>
  <p:tag name="KSO_WM_UNIT_TEXT_FILL_FORE_SCHEMECOLOR_INDEX_BRIGHTNESS" val="0"/>
  <p:tag name="KSO_WM_UNIT_TEXT_FILL_TYPE" val="1"/>
</p:tagLst>
</file>

<file path=ppt/tags/tag51.xml><?xml version="1.0" encoding="utf-8"?>
<p:tagLst xmlns:p="http://schemas.openxmlformats.org/presentationml/2006/main">
  <p:tag name="KSO_WM_BEAUTIFY_FLAG" val=""/>
  <p:tag name="KSO_WM_UNIT_TEXT_FILL_FORE_SCHEMECOLOR_INDEX" val="13"/>
  <p:tag name="KSO_WM_UNIT_TEXT_FILL_FORE_SCHEMECOLOR_INDEX_BRIGHTNESS" val="0.5"/>
  <p:tag name="KSO_WM_UNIT_TEXT_FILL_TYPE" val="1"/>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Lst>
</file>

<file path=ppt/tags/tag54.xml><?xml version="1.0" encoding="utf-8"?>
<p:tagLst xmlns:p="http://schemas.openxmlformats.org/presentationml/2006/main">
  <p:tag name="KSO_WM_BEAUTIFY_FLAG" val=""/>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Lst>
</file>

<file path=ppt/tags/tag55.xml><?xml version="1.0" encoding="utf-8"?>
<p:tagLst xmlns:p="http://schemas.openxmlformats.org/presentationml/2006/main">
  <p:tag name="KSO_WM_BEAUTIFY_FLAG" val=""/>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Lst>
</file>

<file path=ppt/tags/tag56.xml><?xml version="1.0" encoding="utf-8"?>
<p:tagLst xmlns:p="http://schemas.openxmlformats.org/presentationml/2006/main">
  <p:tag name="KSO_WM_BEAUTIFY_FLAG" val=""/>
  <p:tag name="KSO_WM_UNIT_TEXT_FILL_FORE_SCHEMECOLOR_INDEX" val="2"/>
  <p:tag name="KSO_WM_UNIT_TEXT_FILL_FORE_SCHEMECOLOR_INDEX_BRIGHTNESS" val="0"/>
  <p:tag name="KSO_WM_UNIT_TEXT_FILL_TYPE" val="1"/>
</p:tagLst>
</file>

<file path=ppt/tags/tag57.xml><?xml version="1.0" encoding="utf-8"?>
<p:tagLst xmlns:p="http://schemas.openxmlformats.org/presentationml/2006/main">
  <p:tag name="KSO_WM_BEAUTIFY_FLAG" val=""/>
  <p:tag name="KSO_WM_UNIT_TEXT_FILL_FORE_SCHEMECOLOR_INDEX" val="2"/>
  <p:tag name="KSO_WM_UNIT_TEXT_FILL_FORE_SCHEMECOLOR_INDEX_BRIGHTNESS" val="0"/>
  <p:tag name="KSO_WM_UNIT_TEXT_FILL_TYPE" val="1"/>
</p:tagLst>
</file>

<file path=ppt/tags/tag58.xml><?xml version="1.0" encoding="utf-8"?>
<p:tagLst xmlns:p="http://schemas.openxmlformats.org/presentationml/2006/main">
  <p:tag name="KSO_WM_BEAUTIFY_FLAG" val=""/>
  <p:tag name="KSO_WM_UNIT_TEXT_FILL_FORE_SCHEMECOLOR_INDEX" val="14"/>
  <p:tag name="KSO_WM_UNIT_TEXT_FILL_FORE_SCHEMECOLOR_INDEX_BRIGHTNESS" val="0"/>
  <p:tag name="KSO_WM_UNIT_TEXT_FILL_TYPE" val="1"/>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 name="KSO_WM_UNIT_TEXT_FILL_FORE_SCHEMECOLOR_INDEX" val="14"/>
  <p:tag name="KSO_WM_UNIT_TEXT_FILL_FORE_SCHEMECOLOR_INDEX_BRIGHTNESS" val="0"/>
  <p:tag name="KSO_WM_UNIT_TEXT_FILL_TYPE" val="1"/>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 name="KSO_WM_UNIT_TEXT_FILL_FORE_SCHEMECOLOR_INDEX" val="14"/>
  <p:tag name="KSO_WM_UNIT_TEXT_FILL_FORE_SCHEMECOLOR_INDEX_BRIGHTNESS" val="0"/>
  <p:tag name="KSO_WM_UNIT_TEXT_FILL_TYPE" val="1"/>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ISLIDE.ICON" val="#145664;#16955;"/>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 name="KSO_WM_UNIT_TEXT_FILL_FORE_SCHEMECOLOR_INDEX" val="2"/>
  <p:tag name="KSO_WM_UNIT_TEXT_FILL_FORE_SCHEMECOLOR_INDEX_BRIGHTNESS" val="0"/>
  <p:tag name="KSO_WM_UNIT_TEXT_FILL_TYPE" val="1"/>
</p:tagLst>
</file>

<file path=ppt/tags/tag8.xml><?xml version="1.0" encoding="utf-8"?>
<p:tagLst xmlns:p="http://schemas.openxmlformats.org/presentationml/2006/main">
  <p:tag name="KSO_WM_BEAUTIFY_FLAG" val=""/>
  <p:tag name="KSO_WM_UNIT_TEXT_FILL_FORE_SCHEMECOLOR_INDEX" val="14"/>
  <p:tag name="KSO_WM_UNIT_TEXT_FILL_FORE_SCHEMECOLOR_INDEX_BRIGHTNESS" val="0"/>
  <p:tag name="KSO_WM_UNIT_TEXT_FILL_TYPE" val="1"/>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 name="KSO_WM_UNIT_TEXT_FILL_FORE_SCHEMECOLOR_INDEX" val="14"/>
  <p:tag name="KSO_WM_UNIT_TEXT_FILL_FORE_SCHEMECOLOR_INDEX_BRIGHTNESS" val="0"/>
  <p:tag name="KSO_WM_UNIT_TEXT_FILL_TYPE" val="1"/>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 name="KSO_WM_UNIT_FILL_FORE_SCHEMECOLOR_INDEX" val="6"/>
  <p:tag name="KSO_WM_UNIT_FILL_FORE_SCHEMECOLOR_INDEX_BRIGHTNESS" val="0.8"/>
  <p:tag name="KSO_WM_UNIT_FILL_TYPE" val="1"/>
  <p:tag name="KSO_WM_UNIT_TEXT_FILL_FORE_SCHEMECOLOR_INDEX" val="2"/>
  <p:tag name="KSO_WM_UNIT_TEXT_FILL_FORE_SCHEMECOLOR_INDEX_BRIGHTNESS" val="0"/>
  <p:tag name="KSO_WM_UNIT_TEXT_FILL_TYPE" val="1"/>
</p:tagLst>
</file>

<file path=ppt/tags/tag92.xml><?xml version="1.0" encoding="utf-8"?>
<p:tagLst xmlns:p="http://schemas.openxmlformats.org/presentationml/2006/main">
  <p:tag name="KSO_WM_BEAUTIFY_FLAG" val=""/>
  <p:tag name="KSO_WM_UNIT_TEXT_FILL_FORE_SCHEMECOLOR_INDEX" val="13"/>
  <p:tag name="KSO_WM_UNIT_TEXT_FILL_FORE_SCHEMECOLOR_INDEX_BRIGHTNESS" val="0.35"/>
  <p:tag name="KSO_WM_UNIT_TEXT_FILL_TYPE" val="1"/>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UNIT_TEXT_FILL_FORE_SCHEMECOLOR_INDEX" val="2"/>
  <p:tag name="KSO_WM_UNIT_TEXT_FILL_FORE_SCHEMECOLOR_INDEX_BRIGHTNESS" val="0"/>
  <p:tag name="KSO_WM_UNIT_TEXT_FILL_TYPE" val="1"/>
</p:tagLst>
</file>

<file path=ppt/tags/tag95.xml><?xml version="1.0" encoding="utf-8"?>
<p:tagLst xmlns:p="http://schemas.openxmlformats.org/presentationml/2006/main">
  <p:tag name="KSO_WM_UNIT_TEXT_FILL_FORE_SCHEMECOLOR_INDEX" val="2"/>
  <p:tag name="KSO_WM_UNIT_TEXT_FILL_FORE_SCHEMECOLOR_INDEX_BRIGHTNESS" val="0"/>
  <p:tag name="KSO_WM_UNIT_TEXT_FILL_TYPE" val="1"/>
</p:tagLst>
</file>

<file path=ppt/tags/tag96.xml><?xml version="1.0" encoding="utf-8"?>
<p:tagLst xmlns:p="http://schemas.openxmlformats.org/presentationml/2006/main">
  <p:tag name="KSO_WM_UNIT_FILL_FORE_SCHEMECOLOR_INDEX" val="8"/>
  <p:tag name="KSO_WM_UNIT_FILL_FORE_SCHEMECOLOR_INDEX_BRIGHTNESS" val="-0.05"/>
  <p:tag name="KSO_WM_UNIT_FILL_TYPE" val="1"/>
  <p:tag name="KSO_WM_UNIT_TEXT_FILL_FORE_SCHEMECOLOR_INDEX" val="2"/>
  <p:tag name="KSO_WM_UNIT_TEXT_FILL_FORE_SCHEMECOLOR_INDEX_BRIGHTNESS" val="0"/>
  <p:tag name="KSO_WM_UNIT_TEXT_FILL_TYPE" val="1"/>
</p:tagLst>
</file>

<file path=ppt/tags/tag97.xml><?xml version="1.0" encoding="utf-8"?>
<p:tagLst xmlns:p="http://schemas.openxmlformats.org/presentationml/2006/main">
  <p:tag name="KSO_WM_UNIT_TEXT_FILL_FORE_SCHEMECOLOR_INDEX" val="13"/>
  <p:tag name="KSO_WM_UNIT_TEXT_FILL_FORE_SCHEMECOLOR_INDEX_BRIGHTNESS" val="0.25"/>
  <p:tag name="KSO_WM_UNIT_TEXT_FILL_TYPE" val="1"/>
</p:tagLst>
</file>

<file path=ppt/tags/tag98.xml><?xml version="1.0" encoding="utf-8"?>
<p:tagLst xmlns:p="http://schemas.openxmlformats.org/presentationml/2006/main">
  <p:tag name="KSO_WM_UNIT_FILL_FORE_SCHEMECOLOR_INDEX" val="6"/>
  <p:tag name="KSO_WM_UNIT_FILL_FORE_SCHEMECOLOR_INDEX_BRIGHTNESS" val="0"/>
  <p:tag name="KSO_WM_UNIT_FILL_TYPE" val="1"/>
  <p:tag name="KSO_WM_UNIT_TEXT_FILL_FORE_SCHEMECOLOR_INDEX" val="2"/>
  <p:tag name="KSO_WM_UNIT_TEXT_FILL_FORE_SCHEMECOLOR_INDEX_BRIGHTNESS" val="0"/>
  <p:tag name="KSO_WM_UNIT_TEXT_FILL_TYPE" val="1"/>
</p:tagLst>
</file>

<file path=ppt/tags/tag99.xml><?xml version="1.0" encoding="utf-8"?>
<p:tagLst xmlns:p="http://schemas.openxmlformats.org/presentationml/2006/main">
  <p:tag name="KSO_WM_UNIT_TEXT_FILL_FORE_SCHEMECOLOR_INDEX" val="5"/>
  <p:tag name="KSO_WM_UNIT_TEXT_FILL_FORE_SCHEMECOLOR_INDEX_BRIGHTNESS" val="0"/>
  <p:tag name="KSO_WM_UNIT_TEXT_FILL_TYPE" val="1"/>
</p:tagLst>
</file>

<file path=ppt/theme/theme1.xml><?xml version="1.0" encoding="utf-8"?>
<a:theme xmlns:a="http://schemas.openxmlformats.org/drawingml/2006/main" name="Office Theme">
  <a:themeElements>
    <a:clrScheme name="Office">
      <a:dk1>
        <a:srgbClr val="000000"/>
      </a:dk1>
      <a:lt1>
        <a:srgbClr val="FFFFFF"/>
      </a:lt1>
      <a:dk2>
        <a:srgbClr val="39302A"/>
      </a:dk2>
      <a:lt2>
        <a:srgbClr val="F0EEED"/>
      </a:lt2>
      <a:accent1>
        <a:srgbClr val="FFCA08"/>
      </a:accent1>
      <a:accent2>
        <a:srgbClr val="F8931D"/>
      </a:accent2>
      <a:accent3>
        <a:srgbClr val="CE8D3E"/>
      </a:accent3>
      <a:accent4>
        <a:srgbClr val="EC7016"/>
      </a:accent4>
      <a:accent5>
        <a:srgbClr val="E64823"/>
      </a:accent5>
      <a:accent6>
        <a:srgbClr val="9C6A6A"/>
      </a:accent6>
      <a:hlink>
        <a:srgbClr val="FFCA08"/>
      </a:hlink>
      <a:folHlink>
        <a:srgbClr val="F8931D"/>
      </a:folHlink>
    </a:clrScheme>
    <a:fontScheme name="Office">
      <a:majorFont>
        <a:latin typeface="Calibri"/>
        <a:ea typeface="Arial"/>
        <a:cs typeface="Arial"/>
        <a:font script="Jpan" typeface="ＭＳ%20Ｐゴシック"/>
        <a:font script="Hang" typeface="맑은%20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20Ｐゴシック"/>
        <a:font script="Hang" typeface="맑은%20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76">
    <a:dk1>
      <a:srgbClr val="000000"/>
    </a:dk1>
    <a:lt1>
      <a:srgbClr val="FFFFFF"/>
    </a:lt1>
    <a:dk2>
      <a:srgbClr val="39302A"/>
    </a:dk2>
    <a:lt2>
      <a:srgbClr val="F0EEED"/>
    </a:lt2>
    <a:accent1>
      <a:srgbClr val="FFCA08"/>
    </a:accent1>
    <a:accent2>
      <a:srgbClr val="F8931D"/>
    </a:accent2>
    <a:accent3>
      <a:srgbClr val="CE8D3E"/>
    </a:accent3>
    <a:accent4>
      <a:srgbClr val="EC7016"/>
    </a:accent4>
    <a:accent5>
      <a:srgbClr val="E64823"/>
    </a:accent5>
    <a:accent6>
      <a:srgbClr val="9C6A6A"/>
    </a:accent6>
    <a:hlink>
      <a:srgbClr val="FFCA08"/>
    </a:hlink>
    <a:folHlink>
      <a:srgbClr val="F8931D"/>
    </a:folHlink>
  </a:clrScheme>
</a:themeOverride>
</file>

<file path=ppt/theme/themeOverride2.xml><?xml version="1.0" encoding="utf-8"?>
<a:themeOverride xmlns:a="http://schemas.openxmlformats.org/drawingml/2006/main">
  <a:clrScheme name="自定义 76">
    <a:dk1>
      <a:srgbClr val="000000"/>
    </a:dk1>
    <a:lt1>
      <a:srgbClr val="FFFFFF"/>
    </a:lt1>
    <a:dk2>
      <a:srgbClr val="39302A"/>
    </a:dk2>
    <a:lt2>
      <a:srgbClr val="F0EEED"/>
    </a:lt2>
    <a:accent1>
      <a:srgbClr val="FFCA08"/>
    </a:accent1>
    <a:accent2>
      <a:srgbClr val="F8931D"/>
    </a:accent2>
    <a:accent3>
      <a:srgbClr val="CE8D3E"/>
    </a:accent3>
    <a:accent4>
      <a:srgbClr val="EC7016"/>
    </a:accent4>
    <a:accent5>
      <a:srgbClr val="E64823"/>
    </a:accent5>
    <a:accent6>
      <a:srgbClr val="9C6A6A"/>
    </a:accent6>
    <a:hlink>
      <a:srgbClr val="FFCA08"/>
    </a:hlink>
    <a:folHlink>
      <a:srgbClr val="F8931D"/>
    </a:folHlink>
  </a:clrScheme>
</a:themeOverride>
</file>

<file path=ppt/theme/themeOverride3.xml><?xml version="1.0" encoding="utf-8"?>
<a:themeOverride xmlns:a="http://schemas.openxmlformats.org/drawingml/2006/main">
  <a:clrScheme name="自定义 76">
    <a:dk1>
      <a:srgbClr val="000000"/>
    </a:dk1>
    <a:lt1>
      <a:srgbClr val="FFFFFF"/>
    </a:lt1>
    <a:dk2>
      <a:srgbClr val="39302A"/>
    </a:dk2>
    <a:lt2>
      <a:srgbClr val="F0EEED"/>
    </a:lt2>
    <a:accent1>
      <a:srgbClr val="FFCA08"/>
    </a:accent1>
    <a:accent2>
      <a:srgbClr val="F8931D"/>
    </a:accent2>
    <a:accent3>
      <a:srgbClr val="CE8D3E"/>
    </a:accent3>
    <a:accent4>
      <a:srgbClr val="EC7016"/>
    </a:accent4>
    <a:accent5>
      <a:srgbClr val="E64823"/>
    </a:accent5>
    <a:accent6>
      <a:srgbClr val="9C6A6A"/>
    </a:accent6>
    <a:hlink>
      <a:srgbClr val="FFCA08"/>
    </a:hlink>
    <a:folHlink>
      <a:srgbClr val="F8931D"/>
    </a:folHlink>
  </a:clrScheme>
</a:themeOverride>
</file>

<file path=ppt/theme/themeOverride4.xml><?xml version="1.0" encoding="utf-8"?>
<a:themeOverride xmlns:a="http://schemas.openxmlformats.org/drawingml/2006/main">
  <a:clrScheme name="自定义 76">
    <a:dk1>
      <a:srgbClr val="000000"/>
    </a:dk1>
    <a:lt1>
      <a:srgbClr val="FFFFFF"/>
    </a:lt1>
    <a:dk2>
      <a:srgbClr val="39302A"/>
    </a:dk2>
    <a:lt2>
      <a:srgbClr val="F0EEED"/>
    </a:lt2>
    <a:accent1>
      <a:srgbClr val="FFCA08"/>
    </a:accent1>
    <a:accent2>
      <a:srgbClr val="F8931D"/>
    </a:accent2>
    <a:accent3>
      <a:srgbClr val="CE8D3E"/>
    </a:accent3>
    <a:accent4>
      <a:srgbClr val="EC7016"/>
    </a:accent4>
    <a:accent5>
      <a:srgbClr val="E64823"/>
    </a:accent5>
    <a:accent6>
      <a:srgbClr val="9C6A6A"/>
    </a:accent6>
    <a:hlink>
      <a:srgbClr val="FFCA08"/>
    </a:hlink>
    <a:folHlink>
      <a:srgbClr val="F8931D"/>
    </a:folHlink>
  </a:clrScheme>
</a:themeOverride>
</file>

<file path=ppt/theme/themeOverride5.xml><?xml version="1.0" encoding="utf-8"?>
<a:themeOverride xmlns:a="http://schemas.openxmlformats.org/drawingml/2006/main">
  <a:clrScheme name="自定义 76">
    <a:dk1>
      <a:srgbClr val="000000"/>
    </a:dk1>
    <a:lt1>
      <a:srgbClr val="FFFFFF"/>
    </a:lt1>
    <a:dk2>
      <a:srgbClr val="39302A"/>
    </a:dk2>
    <a:lt2>
      <a:srgbClr val="F0EEED"/>
    </a:lt2>
    <a:accent1>
      <a:srgbClr val="FFCA08"/>
    </a:accent1>
    <a:accent2>
      <a:srgbClr val="F8931D"/>
    </a:accent2>
    <a:accent3>
      <a:srgbClr val="CE8D3E"/>
    </a:accent3>
    <a:accent4>
      <a:srgbClr val="EC7016"/>
    </a:accent4>
    <a:accent5>
      <a:srgbClr val="E64823"/>
    </a:accent5>
    <a:accent6>
      <a:srgbClr val="9C6A6A"/>
    </a:accent6>
    <a:hlink>
      <a:srgbClr val="FFCA08"/>
    </a:hlink>
    <a:folHlink>
      <a:srgbClr val="F8931D"/>
    </a:folHlink>
  </a:clrScheme>
</a:themeOverride>
</file>

<file path=ppt/theme/themeOverride6.xml><?xml version="1.0" encoding="utf-8"?>
<a:themeOverride xmlns:a="http://schemas.openxmlformats.org/drawingml/2006/main">
  <a:clrScheme name="自定义 76">
    <a:dk1>
      <a:srgbClr val="000000"/>
    </a:dk1>
    <a:lt1>
      <a:srgbClr val="FFFFFF"/>
    </a:lt1>
    <a:dk2>
      <a:srgbClr val="39302A"/>
    </a:dk2>
    <a:lt2>
      <a:srgbClr val="F0EEED"/>
    </a:lt2>
    <a:accent1>
      <a:srgbClr val="FFCA08"/>
    </a:accent1>
    <a:accent2>
      <a:srgbClr val="F8931D"/>
    </a:accent2>
    <a:accent3>
      <a:srgbClr val="CE8D3E"/>
    </a:accent3>
    <a:accent4>
      <a:srgbClr val="EC7016"/>
    </a:accent4>
    <a:accent5>
      <a:srgbClr val="E64823"/>
    </a:accent5>
    <a:accent6>
      <a:srgbClr val="9C6A6A"/>
    </a:accent6>
    <a:hlink>
      <a:srgbClr val="FFCA08"/>
    </a:hlink>
    <a:folHlink>
      <a:srgbClr val="F8931D"/>
    </a:folHlink>
  </a:clrScheme>
</a:themeOverride>
</file>

<file path=ppt/theme/themeOverride7.xml><?xml version="1.0" encoding="utf-8"?>
<a:themeOverride xmlns:a="http://schemas.openxmlformats.org/drawingml/2006/main">
  <a:clrScheme name="自定义 76">
    <a:dk1>
      <a:srgbClr val="000000"/>
    </a:dk1>
    <a:lt1>
      <a:srgbClr val="FFFFFF"/>
    </a:lt1>
    <a:dk2>
      <a:srgbClr val="39302A"/>
    </a:dk2>
    <a:lt2>
      <a:srgbClr val="F0EEED"/>
    </a:lt2>
    <a:accent1>
      <a:srgbClr val="FFCA08"/>
    </a:accent1>
    <a:accent2>
      <a:srgbClr val="F8931D"/>
    </a:accent2>
    <a:accent3>
      <a:srgbClr val="CE8D3E"/>
    </a:accent3>
    <a:accent4>
      <a:srgbClr val="EC7016"/>
    </a:accent4>
    <a:accent5>
      <a:srgbClr val="E64823"/>
    </a:accent5>
    <a:accent6>
      <a:srgbClr val="9C6A6A"/>
    </a:accent6>
    <a:hlink>
      <a:srgbClr val="FFCA08"/>
    </a:hlink>
    <a:folHlink>
      <a:srgbClr val="F8931D"/>
    </a:folHlink>
  </a:clrScheme>
</a:themeOverride>
</file>

<file path=docProps/app.xml><?xml version="1.0" encoding="utf-8"?>
<Properties xmlns="http://schemas.openxmlformats.org/officeDocument/2006/extended-properties" xmlns:vt="http://schemas.openxmlformats.org/officeDocument/2006/docPropsVTypes">
  <TotalTime>0</TotalTime>
  <Words>5237</Words>
  <Application>WPS 演示</Application>
  <PresentationFormat>宽屏</PresentationFormat>
  <Paragraphs>208</Paragraphs>
  <Slides>27</Slides>
  <Notes>2</Notes>
  <HiddenSlides>0</HiddenSlides>
  <MMClips>0</MMClips>
  <ScaleCrop>false</ScaleCrop>
  <HeadingPairs>
    <vt:vector size="6" baseType="variant">
      <vt:variant>
        <vt:lpstr>已用的字体</vt:lpstr>
      </vt:variant>
      <vt:variant>
        <vt:i4>31</vt:i4>
      </vt:variant>
      <vt:variant>
        <vt:lpstr>主题</vt:lpstr>
      </vt:variant>
      <vt:variant>
        <vt:i4>1</vt:i4>
      </vt:variant>
      <vt:variant>
        <vt:lpstr>幻灯片标题</vt:lpstr>
      </vt:variant>
      <vt:variant>
        <vt:i4>27</vt:i4>
      </vt:variant>
    </vt:vector>
  </HeadingPairs>
  <TitlesOfParts>
    <vt:vector size="59" baseType="lpstr">
      <vt:lpstr>Arial</vt:lpstr>
      <vt:lpstr>宋体</vt:lpstr>
      <vt:lpstr>Wingdings</vt:lpstr>
      <vt:lpstr>Roboto</vt:lpstr>
      <vt:lpstr>思源宋体 CN Heavy</vt:lpstr>
      <vt:lpstr>思源宋体 CN</vt:lpstr>
      <vt:lpstr>Franklin Gothic Book</vt:lpstr>
      <vt:lpstr>微软雅黑</vt:lpstr>
      <vt:lpstr>思源黑体 CN Heavy</vt:lpstr>
      <vt:lpstr>Montserrat</vt:lpstr>
      <vt:lpstr>Catamaran ExtraBold</vt:lpstr>
      <vt:lpstr>Segoe Print</vt:lpstr>
      <vt:lpstr>思源黑体 CN</vt:lpstr>
      <vt:lpstr>Poppins</vt:lpstr>
      <vt:lpstr>思源黑体 CN Normal</vt:lpstr>
      <vt:lpstr>Calibri</vt:lpstr>
      <vt:lpstr>Roboto Regular</vt:lpstr>
      <vt:lpstr>思源黑体 CN Regular</vt:lpstr>
      <vt:lpstr>等线</vt:lpstr>
      <vt:lpstr>等线 Light</vt:lpstr>
      <vt:lpstr>字体圈欣意冠黑体</vt:lpstr>
      <vt:lpstr>Arial Unicode MS</vt:lpstr>
      <vt:lpstr>阿里巴巴普惠体 B</vt:lpstr>
      <vt:lpstr>阿里巴巴普惠体</vt:lpstr>
      <vt:lpstr>优设好身体</vt:lpstr>
      <vt:lpstr>OPPOSans M</vt:lpstr>
      <vt:lpstr>思源黑体 CN Bold</vt:lpstr>
      <vt:lpstr>Segoe UI</vt:lpstr>
      <vt:lpstr>Roboto Medium</vt:lpstr>
      <vt:lpstr>思源黑体 CN Medium</vt:lpstr>
      <vt:lpstr>Open Sans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WPS_1679448153</cp:lastModifiedBy>
  <cp:revision>2</cp:revision>
  <cp:lastPrinted>2023-08-23T15:10:00Z</cp:lastPrinted>
  <dcterms:created xsi:type="dcterms:W3CDTF">2023-08-23T07:10:00Z</dcterms:created>
  <dcterms:modified xsi:type="dcterms:W3CDTF">2023-08-23T07:37:54Z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FE59003C78324BE7A01A06FABA368CFD_12</vt:lpwstr>
  </property>
  <property fmtid="{D5CDD505-2E9C-101B-9397-08002B2CF9AE}" pid="3" name="KSOProductBuildVer">
    <vt:lpwstr>2052-12.1.0.15120</vt:lpwstr>
  </property>
</Properties>
</file>