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30"/>
  </p:handoutMasterIdLst>
  <p:sldIdLst>
    <p:sldId id="257" r:id="rId3"/>
    <p:sldId id="258" r:id="rId4"/>
    <p:sldId id="259" r:id="rId5"/>
    <p:sldId id="260" r:id="rId6"/>
    <p:sldId id="263" r:id="rId8"/>
    <p:sldId id="365" r:id="rId9"/>
    <p:sldId id="366" r:id="rId10"/>
    <p:sldId id="367" r:id="rId11"/>
    <p:sldId id="368" r:id="rId12"/>
    <p:sldId id="369" r:id="rId13"/>
    <p:sldId id="409" r:id="rId14"/>
    <p:sldId id="376" r:id="rId15"/>
    <p:sldId id="293" r:id="rId16"/>
    <p:sldId id="331" r:id="rId17"/>
    <p:sldId id="332" r:id="rId18"/>
    <p:sldId id="333" r:id="rId19"/>
    <p:sldId id="411" r:id="rId20"/>
    <p:sldId id="412" r:id="rId21"/>
    <p:sldId id="413" r:id="rId22"/>
    <p:sldId id="414" r:id="rId23"/>
    <p:sldId id="415" r:id="rId24"/>
    <p:sldId id="416" r:id="rId25"/>
    <p:sldId id="378" r:id="rId26"/>
    <p:sldId id="418" r:id="rId27"/>
    <p:sldId id="419" r:id="rId28"/>
    <p:sldId id="283" r:id="rId29"/>
  </p:sldIdLst>
  <p:sldSz cx="12192000" cy="6858000" type="screen4x3"/>
  <p:notesSz cx="7103745" cy="10234295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e6bce4d-220d-4d26-ad5e-26ce420fb7d9}">
          <p14:sldIdLst>
            <p14:sldId id="257"/>
            <p14:sldId id="258"/>
            <p14:sldId id="259"/>
            <p14:sldId id="260"/>
            <p14:sldId id="263"/>
            <p14:sldId id="365"/>
            <p14:sldId id="366"/>
            <p14:sldId id="367"/>
            <p14:sldId id="368"/>
            <p14:sldId id="369"/>
          </p14:sldIdLst>
        </p14:section>
        <p14:section name="无标题节" id="{3e745d95-5ae3-4559-a089-b51f53b94304}">
          <p14:sldIdLst>
            <p14:sldId id="409"/>
            <p14:sldId id="376"/>
            <p14:sldId id="293"/>
            <p14:sldId id="331"/>
            <p14:sldId id="332"/>
            <p14:sldId id="333"/>
            <p14:sldId id="411"/>
            <p14:sldId id="412"/>
            <p14:sldId id="413"/>
            <p14:sldId id="414"/>
            <p14:sldId id="415"/>
            <p14:sldId id="416"/>
            <p14:sldId id="378"/>
            <p14:sldId id="418"/>
            <p14:sldId id="419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0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45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9600" cy="68580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99000">
                <a:schemeClr val="accent1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 flipH="1">
            <a:off x="0" y="5865412"/>
            <a:ext cx="991619" cy="992588"/>
          </a:xfrm>
          <a:custGeom>
            <a:avLst/>
            <a:gdLst>
              <a:gd name="connsiteX0" fmla="*/ 1972264 w 2169578"/>
              <a:gd name="connsiteY0" fmla="*/ 0 h 2171700"/>
              <a:gd name="connsiteX1" fmla="*/ 2169578 w 2169578"/>
              <a:gd name="connsiteY1" fmla="*/ 9964 h 2171700"/>
              <a:gd name="connsiteX2" fmla="*/ 2169578 w 2169578"/>
              <a:gd name="connsiteY2" fmla="*/ 1478261 h 2171700"/>
              <a:gd name="connsiteX3" fmla="*/ 2079631 w 2169578"/>
              <a:gd name="connsiteY3" fmla="*/ 1450340 h 2171700"/>
              <a:gd name="connsiteX4" fmla="*/ 1972264 w 2169578"/>
              <a:gd name="connsiteY4" fmla="*/ 1439516 h 2171700"/>
              <a:gd name="connsiteX5" fmla="*/ 1439516 w 2169578"/>
              <a:gd name="connsiteY5" fmla="*/ 1972264 h 2171700"/>
              <a:gd name="connsiteX6" fmla="*/ 1450339 w 2169578"/>
              <a:gd name="connsiteY6" fmla="*/ 2079632 h 2171700"/>
              <a:gd name="connsiteX7" fmla="*/ 1478919 w 2169578"/>
              <a:gd name="connsiteY7" fmla="*/ 2171700 h 2171700"/>
              <a:gd name="connsiteX8" fmla="*/ 10071 w 2169578"/>
              <a:gd name="connsiteY8" fmla="*/ 2171700 h 2171700"/>
              <a:gd name="connsiteX9" fmla="*/ 0 w 2169578"/>
              <a:gd name="connsiteY9" fmla="*/ 1972264 h 2171700"/>
              <a:gd name="connsiteX10" fmla="*/ 1972264 w 2169578"/>
              <a:gd name="connsiteY10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578" h="2171700">
                <a:moveTo>
                  <a:pt x="1972264" y="0"/>
                </a:moveTo>
                <a:lnTo>
                  <a:pt x="2169578" y="9964"/>
                </a:lnTo>
                <a:lnTo>
                  <a:pt x="2169578" y="1478261"/>
                </a:lnTo>
                <a:lnTo>
                  <a:pt x="2079631" y="1450340"/>
                </a:lnTo>
                <a:cubicBezTo>
                  <a:pt x="2044951" y="1443243"/>
                  <a:pt x="2009043" y="1439516"/>
                  <a:pt x="1972264" y="1439516"/>
                </a:cubicBezTo>
                <a:cubicBezTo>
                  <a:pt x="1678035" y="1439516"/>
                  <a:pt x="1439516" y="1678035"/>
                  <a:pt x="1439516" y="1972264"/>
                </a:cubicBezTo>
                <a:cubicBezTo>
                  <a:pt x="1439516" y="2009043"/>
                  <a:pt x="1443243" y="2044951"/>
                  <a:pt x="1450339" y="2079632"/>
                </a:cubicBezTo>
                <a:lnTo>
                  <a:pt x="1478919" y="2171700"/>
                </a:lnTo>
                <a:lnTo>
                  <a:pt x="10071" y="2171700"/>
                </a:lnTo>
                <a:lnTo>
                  <a:pt x="0" y="1972264"/>
                </a:lnTo>
                <a:cubicBezTo>
                  <a:pt x="0" y="883013"/>
                  <a:pt x="883013" y="0"/>
                  <a:pt x="19722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>
            <a:off x="1517174" y="1132570"/>
            <a:ext cx="127000" cy="1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5"/>
            </p:custDataLst>
          </p:nvPr>
        </p:nvSpPr>
        <p:spPr>
          <a:xfrm>
            <a:off x="1308757" y="1132570"/>
            <a:ext cx="127000" cy="1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6"/>
            </p:custDataLst>
          </p:nvPr>
        </p:nvSpPr>
        <p:spPr>
          <a:xfrm>
            <a:off x="1100341" y="1132570"/>
            <a:ext cx="127000" cy="1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13110" r="26147" b="10034"/>
          <a:stretch>
            <a:fillRect/>
          </a:stretch>
        </p:blipFill>
        <p:spPr>
          <a:xfrm>
            <a:off x="7341670" y="1089025"/>
            <a:ext cx="3766317" cy="4679950"/>
          </a:xfrm>
          <a:prstGeom prst="rect">
            <a:avLst/>
          </a:prstGeom>
          <a:effectLst/>
        </p:spPr>
      </p:pic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 flipH="1" flipV="1">
            <a:off x="4824102" y="0"/>
            <a:ext cx="7367898" cy="6858000"/>
          </a:xfrm>
          <a:custGeom>
            <a:avLst/>
            <a:gdLst>
              <a:gd name="connsiteX0" fmla="*/ 0 w 7367898"/>
              <a:gd name="connsiteY0" fmla="*/ 5500173 h 6883400"/>
              <a:gd name="connsiteX1" fmla="*/ 0 w 7367898"/>
              <a:gd name="connsiteY1" fmla="*/ 6883400 h 6883400"/>
              <a:gd name="connsiteX2" fmla="*/ 1858076 w 7367898"/>
              <a:gd name="connsiteY2" fmla="*/ 6883400 h 6883400"/>
              <a:gd name="connsiteX3" fmla="*/ 1747019 w 7367898"/>
              <a:gd name="connsiteY3" fmla="*/ 6855097 h 6883400"/>
              <a:gd name="connsiteX4" fmla="*/ 125712 w 7367898"/>
              <a:gd name="connsiteY4" fmla="*/ 5694356 h 6883400"/>
              <a:gd name="connsiteX5" fmla="*/ 5354510 w 7367898"/>
              <a:gd name="connsiteY5" fmla="*/ 0 h 6883400"/>
              <a:gd name="connsiteX6" fmla="*/ 0 w 7367898"/>
              <a:gd name="connsiteY6" fmla="*/ 0 h 6883400"/>
              <a:gd name="connsiteX7" fmla="*/ 0 w 7367898"/>
              <a:gd name="connsiteY7" fmla="*/ 2205825 h 6883400"/>
              <a:gd name="connsiteX8" fmla="*/ 14521 w 7367898"/>
              <a:gd name="connsiteY8" fmla="*/ 2181091 h 6883400"/>
              <a:gd name="connsiteX9" fmla="*/ 2667047 w 7367898"/>
              <a:gd name="connsiteY9" fmla="*/ 719190 h 6883400"/>
              <a:gd name="connsiteX10" fmla="*/ 5803549 w 7367898"/>
              <a:gd name="connsiteY10" fmla="*/ 3855694 h 6883400"/>
              <a:gd name="connsiteX11" fmla="*/ 3562821 w 7367898"/>
              <a:gd name="connsiteY11" fmla="*/ 6862419 h 6883400"/>
              <a:gd name="connsiteX12" fmla="*/ 3479074 w 7367898"/>
              <a:gd name="connsiteY12" fmla="*/ 6883400 h 6883400"/>
              <a:gd name="connsiteX13" fmla="*/ 6260344 w 7367898"/>
              <a:gd name="connsiteY13" fmla="*/ 6883400 h 6883400"/>
              <a:gd name="connsiteX14" fmla="*/ 6294453 w 7367898"/>
              <a:gd name="connsiteY14" fmla="*/ 6845871 h 6883400"/>
              <a:gd name="connsiteX15" fmla="*/ 7367898 w 7367898"/>
              <a:gd name="connsiteY15" fmla="*/ 3855694 h 6883400"/>
              <a:gd name="connsiteX16" fmla="*/ 5535174 w 7367898"/>
              <a:gd name="connsiteY16" fmla="*/ 130907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67898" h="6883400">
                <a:moveTo>
                  <a:pt x="0" y="5500173"/>
                </a:moveTo>
                <a:lnTo>
                  <a:pt x="0" y="6883400"/>
                </a:lnTo>
                <a:lnTo>
                  <a:pt x="1858076" y="6883400"/>
                </a:lnTo>
                <a:lnTo>
                  <a:pt x="1747019" y="6855097"/>
                </a:lnTo>
                <a:cubicBezTo>
                  <a:pt x="1087879" y="6653160"/>
                  <a:pt x="521110" y="6239913"/>
                  <a:pt x="125712" y="5694356"/>
                </a:cubicBezTo>
                <a:close/>
                <a:moveTo>
                  <a:pt x="5354510" y="0"/>
                </a:moveTo>
                <a:lnTo>
                  <a:pt x="0" y="0"/>
                </a:lnTo>
                <a:lnTo>
                  <a:pt x="0" y="2205825"/>
                </a:lnTo>
                <a:lnTo>
                  <a:pt x="14521" y="2181091"/>
                </a:lnTo>
                <a:cubicBezTo>
                  <a:pt x="570329" y="1302548"/>
                  <a:pt x="1550562" y="719190"/>
                  <a:pt x="2667047" y="719190"/>
                </a:cubicBezTo>
                <a:cubicBezTo>
                  <a:pt x="4399290" y="719190"/>
                  <a:pt x="5803549" y="2123450"/>
                  <a:pt x="5803549" y="3855694"/>
                </a:cubicBezTo>
                <a:cubicBezTo>
                  <a:pt x="5803549" y="5276674"/>
                  <a:pt x="4858606" y="6476949"/>
                  <a:pt x="3562821" y="6862419"/>
                </a:cubicBezTo>
                <a:lnTo>
                  <a:pt x="3479074" y="6883400"/>
                </a:lnTo>
                <a:lnTo>
                  <a:pt x="6260344" y="6883400"/>
                </a:lnTo>
                <a:lnTo>
                  <a:pt x="6294453" y="6845871"/>
                </a:lnTo>
                <a:cubicBezTo>
                  <a:pt x="6965057" y="6033287"/>
                  <a:pt x="7367898" y="4991535"/>
                  <a:pt x="7367898" y="3855694"/>
                </a:cubicBezTo>
                <a:cubicBezTo>
                  <a:pt x="7367898" y="2339232"/>
                  <a:pt x="6649836" y="990482"/>
                  <a:pt x="5535174" y="130907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31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/>
          <p:nvPr>
            <p:ph type="ctrTitle"/>
            <p:custDataLst>
              <p:tags r:id="rId10"/>
            </p:custDataLst>
          </p:nvPr>
        </p:nvSpPr>
        <p:spPr>
          <a:xfrm>
            <a:off x="1084013" y="1504045"/>
            <a:ext cx="6315574" cy="254769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 hasCustomPrompt="1"/>
            <p:custDataLst>
              <p:tags r:id="rId11"/>
            </p:custDataLst>
          </p:nvPr>
        </p:nvSpPr>
        <p:spPr>
          <a:xfrm>
            <a:off x="1084013" y="4195737"/>
            <a:ext cx="6315574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/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1096713" y="5436787"/>
            <a:ext cx="1994830" cy="42862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H="1">
            <a:off x="1200" y="0"/>
            <a:ext cx="12189600" cy="68580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99000">
                <a:schemeClr val="accent1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11200381" y="5865412"/>
            <a:ext cx="991619" cy="992588"/>
          </a:xfrm>
          <a:custGeom>
            <a:avLst/>
            <a:gdLst>
              <a:gd name="connsiteX0" fmla="*/ 1972264 w 2169578"/>
              <a:gd name="connsiteY0" fmla="*/ 0 h 2171700"/>
              <a:gd name="connsiteX1" fmla="*/ 2169578 w 2169578"/>
              <a:gd name="connsiteY1" fmla="*/ 9964 h 2171700"/>
              <a:gd name="connsiteX2" fmla="*/ 2169578 w 2169578"/>
              <a:gd name="connsiteY2" fmla="*/ 1478261 h 2171700"/>
              <a:gd name="connsiteX3" fmla="*/ 2079631 w 2169578"/>
              <a:gd name="connsiteY3" fmla="*/ 1450340 h 2171700"/>
              <a:gd name="connsiteX4" fmla="*/ 1972264 w 2169578"/>
              <a:gd name="connsiteY4" fmla="*/ 1439516 h 2171700"/>
              <a:gd name="connsiteX5" fmla="*/ 1439516 w 2169578"/>
              <a:gd name="connsiteY5" fmla="*/ 1972264 h 2171700"/>
              <a:gd name="connsiteX6" fmla="*/ 1450339 w 2169578"/>
              <a:gd name="connsiteY6" fmla="*/ 2079632 h 2171700"/>
              <a:gd name="connsiteX7" fmla="*/ 1478919 w 2169578"/>
              <a:gd name="connsiteY7" fmla="*/ 2171700 h 2171700"/>
              <a:gd name="connsiteX8" fmla="*/ 10071 w 2169578"/>
              <a:gd name="connsiteY8" fmla="*/ 2171700 h 2171700"/>
              <a:gd name="connsiteX9" fmla="*/ 0 w 2169578"/>
              <a:gd name="connsiteY9" fmla="*/ 1972264 h 2171700"/>
              <a:gd name="connsiteX10" fmla="*/ 1972264 w 2169578"/>
              <a:gd name="connsiteY10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578" h="2171700">
                <a:moveTo>
                  <a:pt x="1972264" y="0"/>
                </a:moveTo>
                <a:lnTo>
                  <a:pt x="2169578" y="9964"/>
                </a:lnTo>
                <a:lnTo>
                  <a:pt x="2169578" y="1478261"/>
                </a:lnTo>
                <a:lnTo>
                  <a:pt x="2079631" y="1450340"/>
                </a:lnTo>
                <a:cubicBezTo>
                  <a:pt x="2044951" y="1443243"/>
                  <a:pt x="2009043" y="1439516"/>
                  <a:pt x="1972264" y="1439516"/>
                </a:cubicBezTo>
                <a:cubicBezTo>
                  <a:pt x="1678035" y="1439516"/>
                  <a:pt x="1439516" y="1678035"/>
                  <a:pt x="1439516" y="1972264"/>
                </a:cubicBezTo>
                <a:cubicBezTo>
                  <a:pt x="1439516" y="2009043"/>
                  <a:pt x="1443243" y="2044951"/>
                  <a:pt x="1450339" y="2079632"/>
                </a:cubicBezTo>
                <a:lnTo>
                  <a:pt x="1478919" y="2171700"/>
                </a:lnTo>
                <a:lnTo>
                  <a:pt x="10071" y="2171700"/>
                </a:lnTo>
                <a:lnTo>
                  <a:pt x="0" y="1972264"/>
                </a:lnTo>
                <a:cubicBezTo>
                  <a:pt x="0" y="883013"/>
                  <a:pt x="883013" y="0"/>
                  <a:pt x="19722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flipV="1">
            <a:off x="5444" y="0"/>
            <a:ext cx="7367898" cy="6858000"/>
          </a:xfrm>
          <a:custGeom>
            <a:avLst/>
            <a:gdLst>
              <a:gd name="connsiteX0" fmla="*/ 0 w 7367898"/>
              <a:gd name="connsiteY0" fmla="*/ 5500173 h 6883400"/>
              <a:gd name="connsiteX1" fmla="*/ 0 w 7367898"/>
              <a:gd name="connsiteY1" fmla="*/ 6883400 h 6883400"/>
              <a:gd name="connsiteX2" fmla="*/ 1858076 w 7367898"/>
              <a:gd name="connsiteY2" fmla="*/ 6883400 h 6883400"/>
              <a:gd name="connsiteX3" fmla="*/ 1747019 w 7367898"/>
              <a:gd name="connsiteY3" fmla="*/ 6855097 h 6883400"/>
              <a:gd name="connsiteX4" fmla="*/ 125712 w 7367898"/>
              <a:gd name="connsiteY4" fmla="*/ 5694356 h 6883400"/>
              <a:gd name="connsiteX5" fmla="*/ 5354510 w 7367898"/>
              <a:gd name="connsiteY5" fmla="*/ 0 h 6883400"/>
              <a:gd name="connsiteX6" fmla="*/ 0 w 7367898"/>
              <a:gd name="connsiteY6" fmla="*/ 0 h 6883400"/>
              <a:gd name="connsiteX7" fmla="*/ 0 w 7367898"/>
              <a:gd name="connsiteY7" fmla="*/ 2205825 h 6883400"/>
              <a:gd name="connsiteX8" fmla="*/ 14521 w 7367898"/>
              <a:gd name="connsiteY8" fmla="*/ 2181091 h 6883400"/>
              <a:gd name="connsiteX9" fmla="*/ 2667047 w 7367898"/>
              <a:gd name="connsiteY9" fmla="*/ 719190 h 6883400"/>
              <a:gd name="connsiteX10" fmla="*/ 5803549 w 7367898"/>
              <a:gd name="connsiteY10" fmla="*/ 3855694 h 6883400"/>
              <a:gd name="connsiteX11" fmla="*/ 3562821 w 7367898"/>
              <a:gd name="connsiteY11" fmla="*/ 6862419 h 6883400"/>
              <a:gd name="connsiteX12" fmla="*/ 3479074 w 7367898"/>
              <a:gd name="connsiteY12" fmla="*/ 6883400 h 6883400"/>
              <a:gd name="connsiteX13" fmla="*/ 6260344 w 7367898"/>
              <a:gd name="connsiteY13" fmla="*/ 6883400 h 6883400"/>
              <a:gd name="connsiteX14" fmla="*/ 6294453 w 7367898"/>
              <a:gd name="connsiteY14" fmla="*/ 6845871 h 6883400"/>
              <a:gd name="connsiteX15" fmla="*/ 7367898 w 7367898"/>
              <a:gd name="connsiteY15" fmla="*/ 3855694 h 6883400"/>
              <a:gd name="connsiteX16" fmla="*/ 5535174 w 7367898"/>
              <a:gd name="connsiteY16" fmla="*/ 130907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67898" h="6883400">
                <a:moveTo>
                  <a:pt x="0" y="5500173"/>
                </a:moveTo>
                <a:lnTo>
                  <a:pt x="0" y="6883400"/>
                </a:lnTo>
                <a:lnTo>
                  <a:pt x="1858076" y="6883400"/>
                </a:lnTo>
                <a:lnTo>
                  <a:pt x="1747019" y="6855097"/>
                </a:lnTo>
                <a:cubicBezTo>
                  <a:pt x="1087879" y="6653160"/>
                  <a:pt x="521110" y="6239913"/>
                  <a:pt x="125712" y="5694356"/>
                </a:cubicBezTo>
                <a:close/>
                <a:moveTo>
                  <a:pt x="5354510" y="0"/>
                </a:moveTo>
                <a:lnTo>
                  <a:pt x="0" y="0"/>
                </a:lnTo>
                <a:lnTo>
                  <a:pt x="0" y="2205825"/>
                </a:lnTo>
                <a:lnTo>
                  <a:pt x="14521" y="2181091"/>
                </a:lnTo>
                <a:cubicBezTo>
                  <a:pt x="570329" y="1302548"/>
                  <a:pt x="1550562" y="719190"/>
                  <a:pt x="2667047" y="719190"/>
                </a:cubicBezTo>
                <a:cubicBezTo>
                  <a:pt x="4399290" y="719190"/>
                  <a:pt x="5803549" y="2123450"/>
                  <a:pt x="5803549" y="3855694"/>
                </a:cubicBezTo>
                <a:cubicBezTo>
                  <a:pt x="5803549" y="5276674"/>
                  <a:pt x="4858606" y="6476949"/>
                  <a:pt x="3562821" y="6862419"/>
                </a:cubicBezTo>
                <a:lnTo>
                  <a:pt x="3479074" y="6883400"/>
                </a:lnTo>
                <a:lnTo>
                  <a:pt x="6260344" y="6883400"/>
                </a:lnTo>
                <a:lnTo>
                  <a:pt x="6294453" y="6845871"/>
                </a:lnTo>
                <a:cubicBezTo>
                  <a:pt x="6965057" y="6033287"/>
                  <a:pt x="7367898" y="4991535"/>
                  <a:pt x="7367898" y="3855694"/>
                </a:cubicBezTo>
                <a:cubicBezTo>
                  <a:pt x="7367898" y="2339232"/>
                  <a:pt x="6649836" y="990482"/>
                  <a:pt x="5535174" y="130907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31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t="11573" r="7783" b="16115"/>
          <a:stretch>
            <a:fillRect/>
          </a:stretch>
        </p:blipFill>
        <p:spPr>
          <a:xfrm>
            <a:off x="730283" y="1265943"/>
            <a:ext cx="4633685" cy="4338814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ctrTitle" hasCustomPrompt="1"/>
            <p:custDataLst>
              <p:tags r:id="rId7"/>
            </p:custDataLst>
          </p:nvPr>
        </p:nvSpPr>
        <p:spPr>
          <a:xfrm>
            <a:off x="6704999" y="2108199"/>
            <a:ext cx="5109629" cy="152196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/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6717799" y="3796857"/>
            <a:ext cx="1994400" cy="42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 flipH="1">
            <a:off x="1200" y="0"/>
            <a:ext cx="12189600" cy="6858000"/>
          </a:xfrm>
          <a:prstGeom prst="rect">
            <a:avLst/>
          </a:prstGeom>
          <a:gradFill flip="none" rotWithShape="1">
            <a:gsLst>
              <a:gs pos="54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alpha val="1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/>
          <p:nvPr>
            <p:ph type="title" hasCustomPrompt="1"/>
            <p:custDataLst>
              <p:tags r:id="rId3"/>
            </p:custDataLst>
          </p:nvPr>
        </p:nvSpPr>
        <p:spPr>
          <a:xfrm>
            <a:off x="3942805" y="834143"/>
            <a:ext cx="4317278" cy="1590378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 flipH="1" flipV="1">
            <a:off x="0" y="0"/>
            <a:ext cx="991619" cy="992588"/>
          </a:xfrm>
          <a:custGeom>
            <a:avLst/>
            <a:gdLst>
              <a:gd name="connsiteX0" fmla="*/ 1972264 w 2169578"/>
              <a:gd name="connsiteY0" fmla="*/ 0 h 2171700"/>
              <a:gd name="connsiteX1" fmla="*/ 2169578 w 2169578"/>
              <a:gd name="connsiteY1" fmla="*/ 9964 h 2171700"/>
              <a:gd name="connsiteX2" fmla="*/ 2169578 w 2169578"/>
              <a:gd name="connsiteY2" fmla="*/ 1478261 h 2171700"/>
              <a:gd name="connsiteX3" fmla="*/ 2079631 w 2169578"/>
              <a:gd name="connsiteY3" fmla="*/ 1450340 h 2171700"/>
              <a:gd name="connsiteX4" fmla="*/ 1972264 w 2169578"/>
              <a:gd name="connsiteY4" fmla="*/ 1439516 h 2171700"/>
              <a:gd name="connsiteX5" fmla="*/ 1439516 w 2169578"/>
              <a:gd name="connsiteY5" fmla="*/ 1972264 h 2171700"/>
              <a:gd name="connsiteX6" fmla="*/ 1450339 w 2169578"/>
              <a:gd name="connsiteY6" fmla="*/ 2079632 h 2171700"/>
              <a:gd name="connsiteX7" fmla="*/ 1478919 w 2169578"/>
              <a:gd name="connsiteY7" fmla="*/ 2171700 h 2171700"/>
              <a:gd name="connsiteX8" fmla="*/ 10071 w 2169578"/>
              <a:gd name="connsiteY8" fmla="*/ 2171700 h 2171700"/>
              <a:gd name="connsiteX9" fmla="*/ 0 w 2169578"/>
              <a:gd name="connsiteY9" fmla="*/ 1972264 h 2171700"/>
              <a:gd name="connsiteX10" fmla="*/ 1972264 w 2169578"/>
              <a:gd name="connsiteY10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578" h="2171700">
                <a:moveTo>
                  <a:pt x="1972264" y="0"/>
                </a:moveTo>
                <a:lnTo>
                  <a:pt x="2169578" y="9964"/>
                </a:lnTo>
                <a:lnTo>
                  <a:pt x="2169578" y="1478261"/>
                </a:lnTo>
                <a:lnTo>
                  <a:pt x="2079631" y="1450340"/>
                </a:lnTo>
                <a:cubicBezTo>
                  <a:pt x="2044951" y="1443243"/>
                  <a:pt x="2009043" y="1439516"/>
                  <a:pt x="1972264" y="1439516"/>
                </a:cubicBezTo>
                <a:cubicBezTo>
                  <a:pt x="1678035" y="1439516"/>
                  <a:pt x="1439516" y="1678035"/>
                  <a:pt x="1439516" y="1972264"/>
                </a:cubicBezTo>
                <a:cubicBezTo>
                  <a:pt x="1439516" y="2009043"/>
                  <a:pt x="1443243" y="2044951"/>
                  <a:pt x="1450339" y="2079632"/>
                </a:cubicBezTo>
                <a:lnTo>
                  <a:pt x="1478919" y="2171700"/>
                </a:lnTo>
                <a:lnTo>
                  <a:pt x="10071" y="2171700"/>
                </a:lnTo>
                <a:lnTo>
                  <a:pt x="0" y="1972264"/>
                </a:lnTo>
                <a:cubicBezTo>
                  <a:pt x="0" y="883013"/>
                  <a:pt x="883013" y="0"/>
                  <a:pt x="19722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4"/>
            </p:custDataLst>
          </p:nvPr>
        </p:nvSpPr>
        <p:spPr>
          <a:xfrm flipH="1" flipV="1">
            <a:off x="4824102" y="0"/>
            <a:ext cx="7367898" cy="6858000"/>
          </a:xfrm>
          <a:custGeom>
            <a:avLst/>
            <a:gdLst>
              <a:gd name="connsiteX0" fmla="*/ 0 w 7367898"/>
              <a:gd name="connsiteY0" fmla="*/ 5500173 h 6883400"/>
              <a:gd name="connsiteX1" fmla="*/ 0 w 7367898"/>
              <a:gd name="connsiteY1" fmla="*/ 6883400 h 6883400"/>
              <a:gd name="connsiteX2" fmla="*/ 1858076 w 7367898"/>
              <a:gd name="connsiteY2" fmla="*/ 6883400 h 6883400"/>
              <a:gd name="connsiteX3" fmla="*/ 1747019 w 7367898"/>
              <a:gd name="connsiteY3" fmla="*/ 6855097 h 6883400"/>
              <a:gd name="connsiteX4" fmla="*/ 125712 w 7367898"/>
              <a:gd name="connsiteY4" fmla="*/ 5694356 h 6883400"/>
              <a:gd name="connsiteX5" fmla="*/ 5354510 w 7367898"/>
              <a:gd name="connsiteY5" fmla="*/ 0 h 6883400"/>
              <a:gd name="connsiteX6" fmla="*/ 0 w 7367898"/>
              <a:gd name="connsiteY6" fmla="*/ 0 h 6883400"/>
              <a:gd name="connsiteX7" fmla="*/ 0 w 7367898"/>
              <a:gd name="connsiteY7" fmla="*/ 2205825 h 6883400"/>
              <a:gd name="connsiteX8" fmla="*/ 14521 w 7367898"/>
              <a:gd name="connsiteY8" fmla="*/ 2181091 h 6883400"/>
              <a:gd name="connsiteX9" fmla="*/ 2667047 w 7367898"/>
              <a:gd name="connsiteY9" fmla="*/ 719190 h 6883400"/>
              <a:gd name="connsiteX10" fmla="*/ 5803549 w 7367898"/>
              <a:gd name="connsiteY10" fmla="*/ 3855694 h 6883400"/>
              <a:gd name="connsiteX11" fmla="*/ 3562821 w 7367898"/>
              <a:gd name="connsiteY11" fmla="*/ 6862419 h 6883400"/>
              <a:gd name="connsiteX12" fmla="*/ 3479074 w 7367898"/>
              <a:gd name="connsiteY12" fmla="*/ 6883400 h 6883400"/>
              <a:gd name="connsiteX13" fmla="*/ 6260344 w 7367898"/>
              <a:gd name="connsiteY13" fmla="*/ 6883400 h 6883400"/>
              <a:gd name="connsiteX14" fmla="*/ 6294453 w 7367898"/>
              <a:gd name="connsiteY14" fmla="*/ 6845871 h 6883400"/>
              <a:gd name="connsiteX15" fmla="*/ 7367898 w 7367898"/>
              <a:gd name="connsiteY15" fmla="*/ 3855694 h 6883400"/>
              <a:gd name="connsiteX16" fmla="*/ 5535174 w 7367898"/>
              <a:gd name="connsiteY16" fmla="*/ 130907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67898" h="6883400">
                <a:moveTo>
                  <a:pt x="0" y="5500173"/>
                </a:moveTo>
                <a:lnTo>
                  <a:pt x="0" y="6883400"/>
                </a:lnTo>
                <a:lnTo>
                  <a:pt x="1858076" y="6883400"/>
                </a:lnTo>
                <a:lnTo>
                  <a:pt x="1747019" y="6855097"/>
                </a:lnTo>
                <a:cubicBezTo>
                  <a:pt x="1087879" y="6653160"/>
                  <a:pt x="521110" y="6239913"/>
                  <a:pt x="125712" y="5694356"/>
                </a:cubicBezTo>
                <a:close/>
                <a:moveTo>
                  <a:pt x="5354510" y="0"/>
                </a:moveTo>
                <a:lnTo>
                  <a:pt x="0" y="0"/>
                </a:lnTo>
                <a:lnTo>
                  <a:pt x="0" y="2205825"/>
                </a:lnTo>
                <a:lnTo>
                  <a:pt x="14521" y="2181091"/>
                </a:lnTo>
                <a:cubicBezTo>
                  <a:pt x="570329" y="1302548"/>
                  <a:pt x="1550562" y="719190"/>
                  <a:pt x="2667047" y="719190"/>
                </a:cubicBezTo>
                <a:cubicBezTo>
                  <a:pt x="4399290" y="719190"/>
                  <a:pt x="5803549" y="2123450"/>
                  <a:pt x="5803549" y="3855694"/>
                </a:cubicBezTo>
                <a:cubicBezTo>
                  <a:pt x="5803549" y="5276674"/>
                  <a:pt x="4858606" y="6476949"/>
                  <a:pt x="3562821" y="6862419"/>
                </a:cubicBezTo>
                <a:lnTo>
                  <a:pt x="3479074" y="6883400"/>
                </a:lnTo>
                <a:lnTo>
                  <a:pt x="6260344" y="6883400"/>
                </a:lnTo>
                <a:lnTo>
                  <a:pt x="6294453" y="6845871"/>
                </a:lnTo>
                <a:cubicBezTo>
                  <a:pt x="6965057" y="6033287"/>
                  <a:pt x="7367898" y="4991535"/>
                  <a:pt x="7367898" y="3855694"/>
                </a:cubicBezTo>
                <a:cubicBezTo>
                  <a:pt x="7367898" y="2339232"/>
                  <a:pt x="6649836" y="990482"/>
                  <a:pt x="5535174" y="130907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31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email"/>
          <a:srcRect r="4793"/>
          <a:stretch>
            <a:fillRect/>
          </a:stretch>
        </p:blipFill>
        <p:spPr>
          <a:xfrm>
            <a:off x="7359928" y="1413319"/>
            <a:ext cx="4113545" cy="4044063"/>
          </a:xfrm>
          <a:prstGeom prst="rect">
            <a:avLst/>
          </a:prstGeom>
          <a:effectLst/>
        </p:spPr>
      </p:pic>
      <p:sp>
        <p:nvSpPr>
          <p:cNvPr id="2" name="标题 1"/>
          <p:cNvSpPr/>
          <p:nvPr>
            <p:ph type="title" hasCustomPrompt="1"/>
            <p:custDataLst>
              <p:tags r:id="rId7"/>
            </p:custDataLst>
          </p:nvPr>
        </p:nvSpPr>
        <p:spPr>
          <a:xfrm>
            <a:off x="1349828" y="3120571"/>
            <a:ext cx="6002581" cy="1234755"/>
          </a:xfrm>
        </p:spPr>
        <p:txBody>
          <a:bodyPr wrap="square" anchor="b">
            <a:normAutofit/>
          </a:bodyPr>
          <a:lstStyle>
            <a:lvl1pPr algn="l">
              <a:defRPr sz="540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 hasCustomPrompt="1"/>
            <p:custDataLst>
              <p:tags r:id="rId8"/>
            </p:custDataLst>
          </p:nvPr>
        </p:nvSpPr>
        <p:spPr>
          <a:xfrm>
            <a:off x="1349828" y="4463326"/>
            <a:ext cx="6002581" cy="936000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/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1320801" y="1661897"/>
            <a:ext cx="3941312" cy="1302996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60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/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/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/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/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8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image" Target="../media/image1.png"/><Relationship Id="rId12" Type="http://schemas.openxmlformats.org/officeDocument/2006/relationships/tags" Target="../tags/tag7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 cstate="print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13110" r="26147" b="10034"/>
          <a:stretch>
            <a:fillRect/>
          </a:stretch>
        </p:blipFill>
        <p:spPr>
          <a:xfrm>
            <a:off x="6633841" y="585630"/>
            <a:ext cx="4576559" cy="5686740"/>
          </a:xfrm>
          <a:prstGeom prst="rect">
            <a:avLst/>
          </a:prstGeom>
          <a:effectLst/>
        </p:spPr>
      </p:pic>
      <p:sp>
        <p:nvSpPr>
          <p:cNvPr id="10" name="矩形 9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4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alpha val="1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/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2.xml"/><Relationship Id="rId2" Type="http://schemas.openxmlformats.org/officeDocument/2006/relationships/image" Target="../media/image11.png"/><Relationship Id="rId1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6.xml"/><Relationship Id="rId2" Type="http://schemas.openxmlformats.org/officeDocument/2006/relationships/image" Target="../media/image14.png"/><Relationship Id="rId1" Type="http://schemas.openxmlformats.org/officeDocument/2006/relationships/tags" Target="../tags/tag11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image" Target="../media/image15.png"/><Relationship Id="rId1" Type="http://schemas.openxmlformats.org/officeDocument/2006/relationships/tags" Target="../tags/tag11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0.xml"/><Relationship Id="rId2" Type="http://schemas.openxmlformats.org/officeDocument/2006/relationships/image" Target="../media/image16.png"/><Relationship Id="rId1" Type="http://schemas.openxmlformats.org/officeDocument/2006/relationships/tags" Target="../tags/tag11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2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4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2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22.png"/><Relationship Id="rId1" Type="http://schemas.openxmlformats.org/officeDocument/2006/relationships/tags" Target="../tags/tag12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3.png"/><Relationship Id="rId1" Type="http://schemas.openxmlformats.org/officeDocument/2006/relationships/tags" Target="../tags/tag12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0.xml"/><Relationship Id="rId2" Type="http://schemas.openxmlformats.org/officeDocument/2006/relationships/image" Target="../media/image24.png"/><Relationship Id="rId1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2.xml"/><Relationship Id="rId2" Type="http://schemas.openxmlformats.org/officeDocument/2006/relationships/image" Target="../media/image25.png"/><Relationship Id="rId1" Type="http://schemas.openxmlformats.org/officeDocument/2006/relationships/tags" Target="../tags/tag13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4.xml"/><Relationship Id="rId2" Type="http://schemas.openxmlformats.org/officeDocument/2006/relationships/image" Target="../media/image26.png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6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135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8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13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0.xml"/><Relationship Id="rId2" Type="http://schemas.openxmlformats.org/officeDocument/2006/relationships/image" Target="../media/image32.png"/><Relationship Id="rId1" Type="http://schemas.openxmlformats.org/officeDocument/2006/relationships/tags" Target="../tags/tag13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2.xml"/><Relationship Id="rId2" Type="http://schemas.openxmlformats.org/officeDocument/2006/relationships/image" Target="../media/image33.png"/><Relationship Id="rId1" Type="http://schemas.openxmlformats.org/officeDocument/2006/relationships/tags" Target="../tags/tag1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image" Target="../media/image4.jpeg"/><Relationship Id="rId1" Type="http://schemas.openxmlformats.org/officeDocument/2006/relationships/tags" Target="../tags/tag9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0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8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0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/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/>
              <a:t>微信小程序线上</a:t>
            </a:r>
            <a:br>
              <a:rPr lang="zh-CN" altLang="en-US"/>
            </a:br>
            <a:r>
              <a:rPr lang="zh-CN" altLang="en-US"/>
              <a:t>申请公租房</a:t>
            </a:r>
            <a:r>
              <a:rPr lang="en-US" altLang="zh-CN"/>
              <a:t>“</a:t>
            </a:r>
            <a:r>
              <a:rPr lang="zh-CN" altLang="en-US"/>
              <a:t>一件事</a:t>
            </a:r>
            <a:r>
              <a:rPr lang="en-US" altLang="zh-CN"/>
              <a:t>”</a:t>
            </a:r>
            <a:r>
              <a:rPr lang="zh-CN" altLang="en-US"/>
              <a:t>申报操作指南</a:t>
            </a:r>
            <a:endParaRPr lang="zh-CN" altLang="en-US"/>
          </a:p>
        </p:txBody>
      </p:sp>
      <p:sp>
        <p:nvSpPr>
          <p:cNvPr id="10" name="署名"/>
          <p:cNvSpPr/>
          <p:nvPr>
            <p:ph type="body" sz="quarter" idx="17"/>
            <p:custDataLst>
              <p:tags r:id="rId2"/>
            </p:custDataLst>
          </p:nvPr>
        </p:nvSpPr>
        <p:spPr>
          <a:xfrm>
            <a:off x="3155383" y="5290102"/>
            <a:ext cx="1994830" cy="428625"/>
          </a:xfrm>
        </p:spPr>
        <p:txBody>
          <a:bodyPr/>
          <a:lstStyle/>
          <a:p>
            <a:r>
              <a:rPr lang="en-US" altLang="zh-CN"/>
              <a:t>2025</a:t>
            </a:r>
            <a:r>
              <a:rPr lang="zh-CN" altLang="en-US"/>
              <a:t>年</a:t>
            </a:r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8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17040" y="7956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68375" y="1080770"/>
            <a:ext cx="10015855" cy="751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4.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进入云南省申请公租房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“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一件事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”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系统在线申请</a:t>
            </a:r>
            <a:endParaRPr lang="zh-CN" altLang="en-US" sz="2400" kern="100" dirty="0">
              <a:effectLst/>
              <a:latin typeface="Calibri" panose="020F0502020204030204" charset="0"/>
              <a:ea typeface="宋体" panose="02010600030101010101" pitchFamily="2" charset="-122"/>
              <a:cs typeface="江城圆体 400W" pitchFamily="34" charset="-122"/>
              <a:sym typeface="+mn-ea"/>
            </a:endParaRPr>
          </a:p>
        </p:txBody>
      </p:sp>
      <p:pic>
        <p:nvPicPr>
          <p:cNvPr id="6" name="图片 6" descr="fe788be99e7551c31eb169a35fb5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0" y="1626235"/>
            <a:ext cx="2814320" cy="47390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68375" y="1079500"/>
            <a:ext cx="10015855" cy="752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5.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接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上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图，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进入系统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的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页面如下图所示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。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点击公租房申请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，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进入第一步同意办理事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项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核验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，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点击”确认选择”进入下一步(</a:t>
            </a:r>
            <a:r>
              <a:rPr lang="zh-CN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这里需要勾选全部事项才能进行下一步）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-515" r="3733" b="11532"/>
          <a:stretch>
            <a:fillRect/>
          </a:stretch>
        </p:blipFill>
        <p:spPr>
          <a:xfrm>
            <a:off x="2611120" y="2146300"/>
            <a:ext cx="3665855" cy="4349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120" r="1417" b="6965"/>
          <a:stretch>
            <a:fillRect/>
          </a:stretch>
        </p:blipFill>
        <p:spPr>
          <a:xfrm>
            <a:off x="6627495" y="2005330"/>
            <a:ext cx="2995295" cy="43427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68375" y="1177925"/>
            <a:ext cx="10015855" cy="654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6.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进入第二步，选择要申请的公租房所在的县区，点击确认选择。</a:t>
            </a:r>
            <a:endParaRPr lang="zh-CN" altLang="en-US" sz="2400" dirty="0"/>
          </a:p>
        </p:txBody>
      </p:sp>
      <p:pic>
        <p:nvPicPr>
          <p:cNvPr id="4" name="图片 3" descr="C:\Users\Administrator\Desktop\微信图片_20250508145737.png微信图片_20250508145737"/>
          <p:cNvPicPr>
            <a:picLocks noChangeAspect="1"/>
          </p:cNvPicPr>
          <p:nvPr/>
        </p:nvPicPr>
        <p:blipFill>
          <a:blip r:embed="rId2"/>
          <a:srcRect l="-100" t="35190" r="80" b="121"/>
          <a:stretch>
            <a:fillRect/>
          </a:stretch>
        </p:blipFill>
        <p:spPr>
          <a:xfrm>
            <a:off x="3520440" y="1609725"/>
            <a:ext cx="3629025" cy="50901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39800" y="1080135"/>
            <a:ext cx="10311765" cy="536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7.进入第三步，填写申请书详细信息，并提交。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申请公租房地区、姓名、身份证号、性别及电话号码是系统自动识别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（根据所登录的账号绑定的信息）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的不需要填写，填写申请类型时申请人根据自己的情况选择属于哪种类型。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377440"/>
            <a:ext cx="10477500" cy="2781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079500"/>
            <a:ext cx="10311765" cy="536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接上图，婚姻状况有未婚、已婚、离异、丧偶四个选项可以选择。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35" y="2208530"/>
            <a:ext cx="6871970" cy="35667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079500"/>
            <a:ext cx="10311765" cy="536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接上图，选择工作状况，工作状况有企业、个体工商户、灵活就业、退休、机关事业单位、无业六个选项；若选择企业，申请人需要提交企业营业执照，填写工作单位及单位地址。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" y="3751580"/>
            <a:ext cx="10767695" cy="29730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48712" b="-3846"/>
          <a:stretch>
            <a:fillRect/>
          </a:stretch>
        </p:blipFill>
        <p:spPr>
          <a:xfrm>
            <a:off x="3767455" y="2210435"/>
            <a:ext cx="5131435" cy="16116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079500"/>
            <a:ext cx="10311765" cy="536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接上图，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若选择个体工商户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灵活就业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机关事业单位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，申请人需要填写工作单位及单位地址。</a:t>
            </a:r>
            <a:endParaRPr 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36880"/>
          <a:stretch>
            <a:fillRect/>
          </a:stretch>
        </p:blipFill>
        <p:spPr>
          <a:xfrm>
            <a:off x="544195" y="2428875"/>
            <a:ext cx="11071225" cy="852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3429000"/>
            <a:ext cx="10960100" cy="814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65" y="4509770"/>
            <a:ext cx="10950575" cy="7975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079500"/>
            <a:ext cx="10311765" cy="536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接上图，填写退休以及无业的就不用填写工作单位。</a:t>
            </a:r>
            <a:endParaRPr 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19080"/>
          <a:stretch>
            <a:fillRect/>
          </a:stretch>
        </p:blipFill>
        <p:spPr>
          <a:xfrm>
            <a:off x="883920" y="2896870"/>
            <a:ext cx="10841990" cy="1597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5325" y="1079500"/>
            <a:ext cx="10288905" cy="752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7.接上图，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根据实际情况选择所属群体，其中若选择残疾人群体需上传残疾人证，若选择本地区户籍城镇居民，就不用再填写户籍信息。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60" y="2365375"/>
            <a:ext cx="10123170" cy="28898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5325" y="1079500"/>
            <a:ext cx="10288905" cy="752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7.接上图，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公积金缴纳情况，若缴纳公积金的需填写缴纳的时间；填写收入情况，每个选项都要填写；住房信息若有，需要填写房屋地址、建筑面积、房屋户籍人数、人均建筑面积信息。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2378710"/>
            <a:ext cx="10170795" cy="39808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>
            <p:custDataLst>
              <p:tags r:id="rId1"/>
            </p:custDataLst>
          </p:nvPr>
        </p:nvSpPr>
        <p:spPr bwMode="auto">
          <a:xfrm>
            <a:off x="3724378" y="1844806"/>
            <a:ext cx="4754133" cy="652286"/>
          </a:xfrm>
          <a:custGeom>
            <a:avLst/>
            <a:gdLst>
              <a:gd name="T0" fmla="*/ 4922 w 28838"/>
              <a:gd name="T1" fmla="*/ 987 h 3953"/>
              <a:gd name="T2" fmla="*/ 4930 w 28838"/>
              <a:gd name="T3" fmla="*/ 2956 h 3953"/>
              <a:gd name="T4" fmla="*/ 6447 w 28838"/>
              <a:gd name="T5" fmla="*/ 2959 h 3953"/>
              <a:gd name="T6" fmla="*/ 6455 w 28838"/>
              <a:gd name="T7" fmla="*/ 983 h 3953"/>
              <a:gd name="T8" fmla="*/ 22398 w 28838"/>
              <a:gd name="T9" fmla="*/ 66 h 3953"/>
              <a:gd name="T10" fmla="*/ 25433 w 28838"/>
              <a:gd name="T11" fmla="*/ 712 h 3953"/>
              <a:gd name="T12" fmla="*/ 24303 w 28838"/>
              <a:gd name="T13" fmla="*/ 3885 h 3953"/>
              <a:gd name="T14" fmla="*/ 23531 w 28838"/>
              <a:gd name="T15" fmla="*/ 712 h 3953"/>
              <a:gd name="T16" fmla="*/ 22398 w 28838"/>
              <a:gd name="T17" fmla="*/ 66 h 3953"/>
              <a:gd name="T18" fmla="*/ 19574 w 28838"/>
              <a:gd name="T19" fmla="*/ 66 h 3953"/>
              <a:gd name="T20" fmla="*/ 21137 w 28838"/>
              <a:gd name="T21" fmla="*/ 66 h 3953"/>
              <a:gd name="T22" fmla="*/ 21854 w 28838"/>
              <a:gd name="T23" fmla="*/ 3885 h 3953"/>
              <a:gd name="T24" fmla="*/ 19540 w 28838"/>
              <a:gd name="T25" fmla="*/ 1394 h 3953"/>
              <a:gd name="T26" fmla="*/ 18823 w 28838"/>
              <a:gd name="T27" fmla="*/ 3885 h 3953"/>
              <a:gd name="T28" fmla="*/ 15256 w 28838"/>
              <a:gd name="T29" fmla="*/ 66 h 3953"/>
              <a:gd name="T30" fmla="*/ 18088 w 28838"/>
              <a:gd name="T31" fmla="*/ 712 h 3953"/>
              <a:gd name="T32" fmla="*/ 16027 w 28838"/>
              <a:gd name="T33" fmla="*/ 1559 h 3953"/>
              <a:gd name="T34" fmla="*/ 17945 w 28838"/>
              <a:gd name="T35" fmla="*/ 2202 h 3953"/>
              <a:gd name="T36" fmla="*/ 16027 w 28838"/>
              <a:gd name="T37" fmla="*/ 3242 h 3953"/>
              <a:gd name="T38" fmla="*/ 18161 w 28838"/>
              <a:gd name="T39" fmla="*/ 3885 h 3953"/>
              <a:gd name="T40" fmla="*/ 15256 w 28838"/>
              <a:gd name="T41" fmla="*/ 66 h 3953"/>
              <a:gd name="T42" fmla="*/ 14761 w 28838"/>
              <a:gd name="T43" fmla="*/ 66 h 3953"/>
              <a:gd name="T44" fmla="*/ 13631 w 28838"/>
              <a:gd name="T45" fmla="*/ 712 h 3953"/>
              <a:gd name="T46" fmla="*/ 12859 w 28838"/>
              <a:gd name="T47" fmla="*/ 3885 h 3953"/>
              <a:gd name="T48" fmla="*/ 11726 w 28838"/>
              <a:gd name="T49" fmla="*/ 712 h 3953"/>
              <a:gd name="T50" fmla="*/ 8151 w 28838"/>
              <a:gd name="T51" fmla="*/ 66 h 3953"/>
              <a:gd name="T52" fmla="*/ 10465 w 28838"/>
              <a:gd name="T53" fmla="*/ 2616 h 3953"/>
              <a:gd name="T54" fmla="*/ 11182 w 28838"/>
              <a:gd name="T55" fmla="*/ 66 h 3953"/>
              <a:gd name="T56" fmla="*/ 10408 w 28838"/>
              <a:gd name="T57" fmla="*/ 3885 h 3953"/>
              <a:gd name="T58" fmla="*/ 8868 w 28838"/>
              <a:gd name="T59" fmla="*/ 3885 h 3953"/>
              <a:gd name="T60" fmla="*/ 8151 w 28838"/>
              <a:gd name="T61" fmla="*/ 66 h 3953"/>
              <a:gd name="T62" fmla="*/ 28347 w 28838"/>
              <a:gd name="T63" fmla="*/ 316 h 3953"/>
              <a:gd name="T64" fmla="*/ 27957 w 28838"/>
              <a:gd name="T65" fmla="*/ 1191 h 3953"/>
              <a:gd name="T66" fmla="*/ 27256 w 28838"/>
              <a:gd name="T67" fmla="*/ 639 h 3953"/>
              <a:gd name="T68" fmla="*/ 26608 w 28838"/>
              <a:gd name="T69" fmla="*/ 1014 h 3953"/>
              <a:gd name="T70" fmla="*/ 27431 w 28838"/>
              <a:gd name="T71" fmla="*/ 1501 h 3953"/>
              <a:gd name="T72" fmla="*/ 28686 w 28838"/>
              <a:gd name="T73" fmla="*/ 2164 h 3953"/>
              <a:gd name="T74" fmla="*/ 28656 w 28838"/>
              <a:gd name="T75" fmla="*/ 3388 h 3953"/>
              <a:gd name="T76" fmla="*/ 27309 w 28838"/>
              <a:gd name="T77" fmla="*/ 3953 h 3953"/>
              <a:gd name="T78" fmla="*/ 25732 w 28838"/>
              <a:gd name="T79" fmla="*/ 2642 h 3953"/>
              <a:gd name="T80" fmla="*/ 26758 w 28838"/>
              <a:gd name="T81" fmla="*/ 3124 h 3953"/>
              <a:gd name="T82" fmla="*/ 27878 w 28838"/>
              <a:gd name="T83" fmla="*/ 3144 h 3953"/>
              <a:gd name="T84" fmla="*/ 27987 w 28838"/>
              <a:gd name="T85" fmla="*/ 2545 h 3953"/>
              <a:gd name="T86" fmla="*/ 27092 w 28838"/>
              <a:gd name="T87" fmla="*/ 2213 h 3953"/>
              <a:gd name="T88" fmla="*/ 25870 w 28838"/>
              <a:gd name="T89" fmla="*/ 1066 h 3953"/>
              <a:gd name="T90" fmla="*/ 26513 w 28838"/>
              <a:gd name="T91" fmla="*/ 133 h 3953"/>
              <a:gd name="T92" fmla="*/ 5683 w 28838"/>
              <a:gd name="T93" fmla="*/ 0 h 3953"/>
              <a:gd name="T94" fmla="*/ 7540 w 28838"/>
              <a:gd name="T95" fmla="*/ 1981 h 3953"/>
              <a:gd name="T96" fmla="*/ 5693 w 28838"/>
              <a:gd name="T97" fmla="*/ 3950 h 3953"/>
              <a:gd name="T98" fmla="*/ 3835 w 28838"/>
              <a:gd name="T99" fmla="*/ 1999 h 3953"/>
              <a:gd name="T100" fmla="*/ 4366 w 28838"/>
              <a:gd name="T101" fmla="*/ 496 h 3953"/>
              <a:gd name="T102" fmla="*/ 5683 w 28838"/>
              <a:gd name="T103" fmla="*/ 0 h 3953"/>
              <a:gd name="T104" fmla="*/ 2926 w 28838"/>
              <a:gd name="T105" fmla="*/ 415 h 3953"/>
              <a:gd name="T106" fmla="*/ 2554 w 28838"/>
              <a:gd name="T107" fmla="*/ 1301 h 3953"/>
              <a:gd name="T108" fmla="*/ 1748 w 28838"/>
              <a:gd name="T109" fmla="*/ 660 h 3953"/>
              <a:gd name="T110" fmla="*/ 795 w 28838"/>
              <a:gd name="T111" fmla="*/ 1952 h 3953"/>
              <a:gd name="T112" fmla="*/ 1733 w 28838"/>
              <a:gd name="T113" fmla="*/ 3291 h 3953"/>
              <a:gd name="T114" fmla="*/ 2580 w 28838"/>
              <a:gd name="T115" fmla="*/ 2481 h 3953"/>
              <a:gd name="T116" fmla="*/ 2755 w 28838"/>
              <a:gd name="T117" fmla="*/ 3647 h 3953"/>
              <a:gd name="T118" fmla="*/ 490 w 28838"/>
              <a:gd name="T119" fmla="*/ 3431 h 3953"/>
              <a:gd name="T120" fmla="*/ 493 w 28838"/>
              <a:gd name="T121" fmla="*/ 528 h 3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838" h="3953">
                <a:moveTo>
                  <a:pt x="5690" y="660"/>
                </a:moveTo>
                <a:cubicBezTo>
                  <a:pt x="5373" y="660"/>
                  <a:pt x="5116" y="769"/>
                  <a:pt x="4922" y="987"/>
                </a:cubicBezTo>
                <a:cubicBezTo>
                  <a:pt x="4727" y="1205"/>
                  <a:pt x="4630" y="1533"/>
                  <a:pt x="4630" y="1973"/>
                </a:cubicBezTo>
                <a:cubicBezTo>
                  <a:pt x="4630" y="2405"/>
                  <a:pt x="4730" y="2733"/>
                  <a:pt x="4930" y="2956"/>
                </a:cubicBezTo>
                <a:cubicBezTo>
                  <a:pt x="5129" y="3180"/>
                  <a:pt x="5383" y="3291"/>
                  <a:pt x="5690" y="3291"/>
                </a:cubicBezTo>
                <a:cubicBezTo>
                  <a:pt x="5998" y="3291"/>
                  <a:pt x="6250" y="3180"/>
                  <a:pt x="6447" y="2959"/>
                </a:cubicBezTo>
                <a:cubicBezTo>
                  <a:pt x="6644" y="2738"/>
                  <a:pt x="6743" y="2405"/>
                  <a:pt x="6743" y="1962"/>
                </a:cubicBezTo>
                <a:cubicBezTo>
                  <a:pt x="6743" y="1525"/>
                  <a:pt x="6647" y="1198"/>
                  <a:pt x="6455" y="983"/>
                </a:cubicBezTo>
                <a:cubicBezTo>
                  <a:pt x="6263" y="767"/>
                  <a:pt x="6008" y="660"/>
                  <a:pt x="5690" y="660"/>
                </a:cubicBezTo>
                <a:close/>
                <a:moveTo>
                  <a:pt x="22398" y="66"/>
                </a:moveTo>
                <a:lnTo>
                  <a:pt x="25433" y="66"/>
                </a:lnTo>
                <a:lnTo>
                  <a:pt x="25433" y="712"/>
                </a:lnTo>
                <a:lnTo>
                  <a:pt x="24303" y="712"/>
                </a:lnTo>
                <a:lnTo>
                  <a:pt x="24303" y="3885"/>
                </a:lnTo>
                <a:lnTo>
                  <a:pt x="23531" y="3885"/>
                </a:lnTo>
                <a:lnTo>
                  <a:pt x="23531" y="712"/>
                </a:lnTo>
                <a:lnTo>
                  <a:pt x="22398" y="712"/>
                </a:lnTo>
                <a:lnTo>
                  <a:pt x="22398" y="66"/>
                </a:lnTo>
                <a:close/>
                <a:moveTo>
                  <a:pt x="18823" y="66"/>
                </a:moveTo>
                <a:lnTo>
                  <a:pt x="19574" y="66"/>
                </a:lnTo>
                <a:lnTo>
                  <a:pt x="21137" y="2616"/>
                </a:lnTo>
                <a:lnTo>
                  <a:pt x="21137" y="66"/>
                </a:lnTo>
                <a:lnTo>
                  <a:pt x="21854" y="66"/>
                </a:lnTo>
                <a:lnTo>
                  <a:pt x="21854" y="3885"/>
                </a:lnTo>
                <a:lnTo>
                  <a:pt x="21080" y="3885"/>
                </a:lnTo>
                <a:lnTo>
                  <a:pt x="19540" y="1394"/>
                </a:lnTo>
                <a:lnTo>
                  <a:pt x="19540" y="3885"/>
                </a:lnTo>
                <a:lnTo>
                  <a:pt x="18823" y="3885"/>
                </a:lnTo>
                <a:lnTo>
                  <a:pt x="18823" y="66"/>
                </a:lnTo>
                <a:close/>
                <a:moveTo>
                  <a:pt x="15256" y="66"/>
                </a:moveTo>
                <a:lnTo>
                  <a:pt x="18088" y="66"/>
                </a:lnTo>
                <a:lnTo>
                  <a:pt x="18088" y="712"/>
                </a:lnTo>
                <a:lnTo>
                  <a:pt x="16027" y="712"/>
                </a:lnTo>
                <a:lnTo>
                  <a:pt x="16027" y="1559"/>
                </a:lnTo>
                <a:lnTo>
                  <a:pt x="17945" y="1559"/>
                </a:lnTo>
                <a:lnTo>
                  <a:pt x="17945" y="2202"/>
                </a:lnTo>
                <a:lnTo>
                  <a:pt x="16027" y="2202"/>
                </a:lnTo>
                <a:lnTo>
                  <a:pt x="16027" y="3242"/>
                </a:lnTo>
                <a:lnTo>
                  <a:pt x="18161" y="3242"/>
                </a:lnTo>
                <a:lnTo>
                  <a:pt x="18161" y="3885"/>
                </a:lnTo>
                <a:lnTo>
                  <a:pt x="15256" y="3885"/>
                </a:lnTo>
                <a:lnTo>
                  <a:pt x="15256" y="66"/>
                </a:lnTo>
                <a:close/>
                <a:moveTo>
                  <a:pt x="11726" y="66"/>
                </a:moveTo>
                <a:lnTo>
                  <a:pt x="14761" y="66"/>
                </a:lnTo>
                <a:lnTo>
                  <a:pt x="14761" y="712"/>
                </a:lnTo>
                <a:lnTo>
                  <a:pt x="13631" y="712"/>
                </a:lnTo>
                <a:lnTo>
                  <a:pt x="13631" y="3885"/>
                </a:lnTo>
                <a:lnTo>
                  <a:pt x="12859" y="3885"/>
                </a:lnTo>
                <a:lnTo>
                  <a:pt x="12859" y="712"/>
                </a:lnTo>
                <a:lnTo>
                  <a:pt x="11726" y="712"/>
                </a:lnTo>
                <a:lnTo>
                  <a:pt x="11726" y="66"/>
                </a:lnTo>
                <a:close/>
                <a:moveTo>
                  <a:pt x="8151" y="66"/>
                </a:moveTo>
                <a:lnTo>
                  <a:pt x="8902" y="66"/>
                </a:lnTo>
                <a:lnTo>
                  <a:pt x="10465" y="2616"/>
                </a:lnTo>
                <a:lnTo>
                  <a:pt x="10465" y="66"/>
                </a:lnTo>
                <a:lnTo>
                  <a:pt x="11182" y="66"/>
                </a:lnTo>
                <a:lnTo>
                  <a:pt x="11182" y="3885"/>
                </a:lnTo>
                <a:lnTo>
                  <a:pt x="10408" y="3885"/>
                </a:lnTo>
                <a:lnTo>
                  <a:pt x="8868" y="1394"/>
                </a:lnTo>
                <a:lnTo>
                  <a:pt x="8868" y="3885"/>
                </a:lnTo>
                <a:lnTo>
                  <a:pt x="8151" y="3885"/>
                </a:lnTo>
                <a:lnTo>
                  <a:pt x="8151" y="66"/>
                </a:lnTo>
                <a:close/>
                <a:moveTo>
                  <a:pt x="27264" y="0"/>
                </a:moveTo>
                <a:cubicBezTo>
                  <a:pt x="27744" y="0"/>
                  <a:pt x="28105" y="106"/>
                  <a:pt x="28347" y="316"/>
                </a:cubicBezTo>
                <a:cubicBezTo>
                  <a:pt x="28589" y="526"/>
                  <a:pt x="28716" y="806"/>
                  <a:pt x="28729" y="1157"/>
                </a:cubicBezTo>
                <a:lnTo>
                  <a:pt x="27957" y="1191"/>
                </a:lnTo>
                <a:cubicBezTo>
                  <a:pt x="27924" y="995"/>
                  <a:pt x="27854" y="854"/>
                  <a:pt x="27745" y="768"/>
                </a:cubicBezTo>
                <a:cubicBezTo>
                  <a:pt x="27636" y="682"/>
                  <a:pt x="27474" y="639"/>
                  <a:pt x="27256" y="639"/>
                </a:cubicBezTo>
                <a:cubicBezTo>
                  <a:pt x="27032" y="639"/>
                  <a:pt x="26857" y="685"/>
                  <a:pt x="26730" y="777"/>
                </a:cubicBezTo>
                <a:cubicBezTo>
                  <a:pt x="26649" y="836"/>
                  <a:pt x="26608" y="915"/>
                  <a:pt x="26608" y="1014"/>
                </a:cubicBezTo>
                <a:cubicBezTo>
                  <a:pt x="26608" y="1104"/>
                  <a:pt x="26646" y="1182"/>
                  <a:pt x="26722" y="1246"/>
                </a:cubicBezTo>
                <a:cubicBezTo>
                  <a:pt x="26820" y="1328"/>
                  <a:pt x="27056" y="1413"/>
                  <a:pt x="27431" y="1501"/>
                </a:cubicBezTo>
                <a:cubicBezTo>
                  <a:pt x="27806" y="1590"/>
                  <a:pt x="28084" y="1681"/>
                  <a:pt x="28263" y="1776"/>
                </a:cubicBezTo>
                <a:cubicBezTo>
                  <a:pt x="28443" y="1871"/>
                  <a:pt x="28584" y="2000"/>
                  <a:pt x="28686" y="2164"/>
                </a:cubicBezTo>
                <a:cubicBezTo>
                  <a:pt x="28787" y="2328"/>
                  <a:pt x="28838" y="2531"/>
                  <a:pt x="28838" y="2773"/>
                </a:cubicBezTo>
                <a:cubicBezTo>
                  <a:pt x="28838" y="2992"/>
                  <a:pt x="28777" y="3197"/>
                  <a:pt x="28656" y="3388"/>
                </a:cubicBezTo>
                <a:cubicBezTo>
                  <a:pt x="28534" y="3579"/>
                  <a:pt x="28362" y="3721"/>
                  <a:pt x="28140" y="3814"/>
                </a:cubicBezTo>
                <a:cubicBezTo>
                  <a:pt x="27917" y="3907"/>
                  <a:pt x="27640" y="3953"/>
                  <a:pt x="27309" y="3953"/>
                </a:cubicBezTo>
                <a:cubicBezTo>
                  <a:pt x="26826" y="3953"/>
                  <a:pt x="26455" y="3841"/>
                  <a:pt x="26196" y="3618"/>
                </a:cubicBezTo>
                <a:cubicBezTo>
                  <a:pt x="25937" y="3395"/>
                  <a:pt x="25783" y="3070"/>
                  <a:pt x="25732" y="2642"/>
                </a:cubicBezTo>
                <a:lnTo>
                  <a:pt x="26483" y="2569"/>
                </a:lnTo>
                <a:cubicBezTo>
                  <a:pt x="26528" y="2821"/>
                  <a:pt x="26619" y="3006"/>
                  <a:pt x="26758" y="3124"/>
                </a:cubicBezTo>
                <a:cubicBezTo>
                  <a:pt x="26896" y="3243"/>
                  <a:pt x="27082" y="3302"/>
                  <a:pt x="27316" y="3302"/>
                </a:cubicBezTo>
                <a:cubicBezTo>
                  <a:pt x="27565" y="3302"/>
                  <a:pt x="27752" y="3249"/>
                  <a:pt x="27878" y="3144"/>
                </a:cubicBezTo>
                <a:cubicBezTo>
                  <a:pt x="28004" y="3039"/>
                  <a:pt x="28067" y="2916"/>
                  <a:pt x="28067" y="2775"/>
                </a:cubicBezTo>
                <a:cubicBezTo>
                  <a:pt x="28067" y="2685"/>
                  <a:pt x="28040" y="2608"/>
                  <a:pt x="27987" y="2545"/>
                </a:cubicBezTo>
                <a:cubicBezTo>
                  <a:pt x="27934" y="2481"/>
                  <a:pt x="27842" y="2426"/>
                  <a:pt x="27710" y="2379"/>
                </a:cubicBezTo>
                <a:cubicBezTo>
                  <a:pt x="27619" y="2348"/>
                  <a:pt x="27414" y="2292"/>
                  <a:pt x="27092" y="2213"/>
                </a:cubicBezTo>
                <a:cubicBezTo>
                  <a:pt x="26679" y="2110"/>
                  <a:pt x="26389" y="1984"/>
                  <a:pt x="26222" y="1835"/>
                </a:cubicBezTo>
                <a:cubicBezTo>
                  <a:pt x="25988" y="1625"/>
                  <a:pt x="25870" y="1368"/>
                  <a:pt x="25870" y="1066"/>
                </a:cubicBezTo>
                <a:cubicBezTo>
                  <a:pt x="25870" y="872"/>
                  <a:pt x="25926" y="690"/>
                  <a:pt x="26036" y="520"/>
                </a:cubicBezTo>
                <a:cubicBezTo>
                  <a:pt x="26146" y="351"/>
                  <a:pt x="26305" y="222"/>
                  <a:pt x="26513" y="133"/>
                </a:cubicBezTo>
                <a:cubicBezTo>
                  <a:pt x="26720" y="45"/>
                  <a:pt x="26971" y="0"/>
                  <a:pt x="27264" y="0"/>
                </a:cubicBezTo>
                <a:close/>
                <a:moveTo>
                  <a:pt x="5683" y="0"/>
                </a:moveTo>
                <a:cubicBezTo>
                  <a:pt x="6245" y="0"/>
                  <a:pt x="6696" y="175"/>
                  <a:pt x="7034" y="524"/>
                </a:cubicBezTo>
                <a:cubicBezTo>
                  <a:pt x="7371" y="873"/>
                  <a:pt x="7540" y="1359"/>
                  <a:pt x="7540" y="1981"/>
                </a:cubicBezTo>
                <a:cubicBezTo>
                  <a:pt x="7540" y="2597"/>
                  <a:pt x="7373" y="3080"/>
                  <a:pt x="7037" y="3428"/>
                </a:cubicBezTo>
                <a:cubicBezTo>
                  <a:pt x="6702" y="3776"/>
                  <a:pt x="6254" y="3950"/>
                  <a:pt x="5693" y="3950"/>
                </a:cubicBezTo>
                <a:cubicBezTo>
                  <a:pt x="5125" y="3950"/>
                  <a:pt x="4673" y="3777"/>
                  <a:pt x="4338" y="3431"/>
                </a:cubicBezTo>
                <a:cubicBezTo>
                  <a:pt x="4003" y="3084"/>
                  <a:pt x="3835" y="2607"/>
                  <a:pt x="3835" y="1999"/>
                </a:cubicBezTo>
                <a:cubicBezTo>
                  <a:pt x="3835" y="1610"/>
                  <a:pt x="3894" y="1283"/>
                  <a:pt x="4010" y="1019"/>
                </a:cubicBezTo>
                <a:cubicBezTo>
                  <a:pt x="4097" y="825"/>
                  <a:pt x="4215" y="650"/>
                  <a:pt x="4366" y="496"/>
                </a:cubicBezTo>
                <a:cubicBezTo>
                  <a:pt x="4516" y="341"/>
                  <a:pt x="4680" y="226"/>
                  <a:pt x="4859" y="152"/>
                </a:cubicBezTo>
                <a:cubicBezTo>
                  <a:pt x="5097" y="51"/>
                  <a:pt x="5372" y="0"/>
                  <a:pt x="5683" y="0"/>
                </a:cubicBezTo>
                <a:close/>
                <a:moveTo>
                  <a:pt x="1788" y="0"/>
                </a:moveTo>
                <a:cubicBezTo>
                  <a:pt x="2255" y="0"/>
                  <a:pt x="2634" y="139"/>
                  <a:pt x="2926" y="415"/>
                </a:cubicBezTo>
                <a:cubicBezTo>
                  <a:pt x="3100" y="578"/>
                  <a:pt x="3230" y="813"/>
                  <a:pt x="3317" y="1118"/>
                </a:cubicBezTo>
                <a:lnTo>
                  <a:pt x="2554" y="1301"/>
                </a:lnTo>
                <a:cubicBezTo>
                  <a:pt x="2508" y="1103"/>
                  <a:pt x="2414" y="946"/>
                  <a:pt x="2271" y="832"/>
                </a:cubicBezTo>
                <a:cubicBezTo>
                  <a:pt x="2128" y="717"/>
                  <a:pt x="1953" y="660"/>
                  <a:pt x="1748" y="660"/>
                </a:cubicBezTo>
                <a:cubicBezTo>
                  <a:pt x="1465" y="660"/>
                  <a:pt x="1236" y="761"/>
                  <a:pt x="1059" y="964"/>
                </a:cubicBezTo>
                <a:cubicBezTo>
                  <a:pt x="883" y="1168"/>
                  <a:pt x="795" y="1497"/>
                  <a:pt x="795" y="1952"/>
                </a:cubicBezTo>
                <a:cubicBezTo>
                  <a:pt x="795" y="2435"/>
                  <a:pt x="882" y="2779"/>
                  <a:pt x="1055" y="2984"/>
                </a:cubicBezTo>
                <a:cubicBezTo>
                  <a:pt x="1229" y="3189"/>
                  <a:pt x="1455" y="3291"/>
                  <a:pt x="1733" y="3291"/>
                </a:cubicBezTo>
                <a:cubicBezTo>
                  <a:pt x="1938" y="3291"/>
                  <a:pt x="2114" y="3226"/>
                  <a:pt x="2262" y="3096"/>
                </a:cubicBezTo>
                <a:cubicBezTo>
                  <a:pt x="2409" y="2965"/>
                  <a:pt x="2515" y="2761"/>
                  <a:pt x="2580" y="2481"/>
                </a:cubicBezTo>
                <a:lnTo>
                  <a:pt x="3327" y="2718"/>
                </a:lnTo>
                <a:cubicBezTo>
                  <a:pt x="3213" y="3135"/>
                  <a:pt x="3022" y="3444"/>
                  <a:pt x="2755" y="3647"/>
                </a:cubicBezTo>
                <a:cubicBezTo>
                  <a:pt x="2489" y="3849"/>
                  <a:pt x="2151" y="3950"/>
                  <a:pt x="1741" y="3950"/>
                </a:cubicBezTo>
                <a:cubicBezTo>
                  <a:pt x="1233" y="3950"/>
                  <a:pt x="817" y="3777"/>
                  <a:pt x="490" y="3431"/>
                </a:cubicBezTo>
                <a:cubicBezTo>
                  <a:pt x="163" y="3084"/>
                  <a:pt x="0" y="2610"/>
                  <a:pt x="0" y="2009"/>
                </a:cubicBezTo>
                <a:cubicBezTo>
                  <a:pt x="0" y="1374"/>
                  <a:pt x="164" y="880"/>
                  <a:pt x="493" y="528"/>
                </a:cubicBezTo>
                <a:cubicBezTo>
                  <a:pt x="821" y="176"/>
                  <a:pt x="1253" y="0"/>
                  <a:pt x="1788" y="0"/>
                </a:cubicBezTo>
                <a:close/>
              </a:path>
            </a:pathLst>
          </a:custGeom>
          <a:solidFill>
            <a:schemeClr val="accent2">
              <a:alpha val="7000"/>
            </a:schemeClr>
          </a:solidFill>
          <a:ln w="381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" name="标题"/>
          <p:cNvSpPr/>
          <p:nvPr>
            <p:ph type="title"/>
            <p:custDataLst>
              <p:tags r:id="rId2"/>
            </p:custDataLst>
          </p:nvPr>
        </p:nvSpPr>
        <p:spPr>
          <a:xfrm>
            <a:off x="3649435" y="834143"/>
            <a:ext cx="4317278" cy="1590378"/>
          </a:xfrm>
        </p:spPr>
        <p:txBody>
          <a:bodyPr/>
          <a:lstStyle/>
          <a:p>
            <a:r>
              <a:rPr lang="zh-CN" altLang="en-US"/>
              <a:t>目 录</a:t>
            </a:r>
            <a:endParaRPr lang="zh-CN" altLang="en-US"/>
          </a:p>
        </p:txBody>
      </p:sp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1846063" y="3429000"/>
            <a:ext cx="691200" cy="691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01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1363345" y="4365625"/>
            <a:ext cx="1835150" cy="16757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系统概述</a:t>
            </a:r>
            <a:endParaRPr lang="zh-CN" alt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5" name="序号"/>
          <p:cNvSpPr txBox="1"/>
          <p:nvPr>
            <p:custDataLst>
              <p:tags r:id="rId5"/>
            </p:custDataLst>
          </p:nvPr>
        </p:nvSpPr>
        <p:spPr>
          <a:xfrm>
            <a:off x="7506335" y="3429000"/>
            <a:ext cx="848995" cy="69151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02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6" name="项标题"/>
          <p:cNvSpPr txBox="1"/>
          <p:nvPr>
            <p:custDataLst>
              <p:tags r:id="rId6"/>
            </p:custDataLst>
          </p:nvPr>
        </p:nvSpPr>
        <p:spPr>
          <a:xfrm>
            <a:off x="6473825" y="4366260"/>
            <a:ext cx="2807970" cy="1612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微信小程序操作指南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</a:t>
            </a:r>
            <a:endParaRPr lang="zh-CN" alt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52625" y="18211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 dirty="0"/>
          </a:p>
        </p:txBody>
      </p:sp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5325" y="1079500"/>
            <a:ext cx="10288905" cy="752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7.接上图，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选择是否享受福利住房、廉租房、经济适用房等保障性住房，若享受，还需填写保障性住房地址、房屋建筑面积、房屋户籍人数、人均建筑面积及退房日期。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2639060"/>
            <a:ext cx="10448290" cy="21939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5325" y="1079500"/>
            <a:ext cx="10288905" cy="752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7.接上图，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申请房屋情况：选择申请的公租房项目、户型及建筑面积，还需上传身份证正反面、居住证照片（户籍非本县区需提供）。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" y="1901190"/>
            <a:ext cx="9114155" cy="4586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5325" y="1079500"/>
            <a:ext cx="10288905" cy="752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7.接上图，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填写申请方式，有共同申请人的添加共同申请人信息，有车辆的需添加车辆信息，填写完成后勾选同意《承诺书》。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3681095"/>
            <a:ext cx="4648835" cy="2883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" y="1918970"/>
            <a:ext cx="9508490" cy="16757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30" y="3190875"/>
            <a:ext cx="3681095" cy="33737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68375" y="1139825"/>
            <a:ext cx="1001585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8. 上报材料后，页面跳出提示，选择确认上报后，页面跳出“申请材料上报成功，请耐心等待审核！”提示语，表示提交材料成功，点击确定。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55" y="1929765"/>
            <a:ext cx="3940810" cy="4615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65" y="1929130"/>
            <a:ext cx="4087495" cy="46856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5325" y="1080770"/>
            <a:ext cx="10288905" cy="751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9.点击“我的申请书”，可以看到正在申请或已通过的申请书。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2256155"/>
            <a:ext cx="10718800" cy="40665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zh-CN" altLang="en-US">
                <a:sym typeface="+mn-ea"/>
              </a:rPr>
              <a:t>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6595" y="1080770"/>
            <a:ext cx="10287635" cy="751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10.点击已放弃申请，可以看到已放弃或驳回的申请。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1831975"/>
            <a:ext cx="10017760" cy="41255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/>
          <p:nvPr>
            <p:ph type="ctrTitle"/>
            <p:custDataLst>
              <p:tags r:id="rId1"/>
            </p:custDataLst>
          </p:nvPr>
        </p:nvSpPr>
        <p:spPr>
          <a:xfrm>
            <a:off x="6095365" y="2108200"/>
            <a:ext cx="5719445" cy="2239645"/>
          </a:xfrm>
        </p:spPr>
        <p:txBody>
          <a:bodyPr/>
          <a:lstStyle/>
          <a:p>
            <a:r>
              <a:rPr lang="zh-CN" altLang="en-US" sz="7200"/>
              <a:t>谢谢观看</a:t>
            </a:r>
            <a:endParaRPr lang="zh-CN" altLang="en-US" sz="720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系统概述</a:t>
            </a:r>
            <a:endParaRPr lang="zh-CN" altLang="en-US"/>
          </a:p>
        </p:txBody>
      </p:sp>
      <p:sp>
        <p:nvSpPr>
          <p:cNvPr id="6" name="节编号"/>
          <p:cNvSpPr/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898571" y="0"/>
            <a:ext cx="7293429" cy="6858000"/>
          </a:xfrm>
          <a:custGeom>
            <a:avLst/>
            <a:gdLst>
              <a:gd name="connsiteX0" fmla="*/ 0 w 7293429"/>
              <a:gd name="connsiteY0" fmla="*/ 0 h 6858000"/>
              <a:gd name="connsiteX1" fmla="*/ 7293429 w 7293429"/>
              <a:gd name="connsiteY1" fmla="*/ 0 h 6858000"/>
              <a:gd name="connsiteX2" fmla="*/ 7293429 w 7293429"/>
              <a:gd name="connsiteY2" fmla="*/ 6858000 h 6858000"/>
              <a:gd name="connsiteX3" fmla="*/ 3111343 w 7293429"/>
              <a:gd name="connsiteY3" fmla="*/ 6858000 h 6858000"/>
              <a:gd name="connsiteX4" fmla="*/ 3816169 w 7293429"/>
              <a:gd name="connsiteY4" fmla="*/ 56874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29" h="6858000">
                <a:moveTo>
                  <a:pt x="0" y="0"/>
                </a:moveTo>
                <a:lnTo>
                  <a:pt x="7293429" y="0"/>
                </a:lnTo>
                <a:lnTo>
                  <a:pt x="7293429" y="6858000"/>
                </a:lnTo>
                <a:lnTo>
                  <a:pt x="3111343" y="6858000"/>
                </a:lnTo>
                <a:lnTo>
                  <a:pt x="3816169" y="568742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4898571" y="0"/>
            <a:ext cx="3816168" cy="6863564"/>
          </a:xfrm>
          <a:custGeom>
            <a:avLst/>
            <a:gdLst>
              <a:gd name="connsiteX0" fmla="*/ 0 w 3816168"/>
              <a:gd name="connsiteY0" fmla="*/ 0 h 6863564"/>
              <a:gd name="connsiteX1" fmla="*/ 3018609 w 3816168"/>
              <a:gd name="connsiteY1" fmla="*/ 5658757 h 6863564"/>
              <a:gd name="connsiteX2" fmla="*/ 2074454 w 3816168"/>
              <a:gd name="connsiteY2" fmla="*/ 6863564 h 6863564"/>
              <a:gd name="connsiteX3" fmla="*/ 3107993 w 3816168"/>
              <a:gd name="connsiteY3" fmla="*/ 6863564 h 6863564"/>
              <a:gd name="connsiteX4" fmla="*/ 3816169 w 3816168"/>
              <a:gd name="connsiteY4" fmla="*/ 5687423 h 686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168" h="6863564">
                <a:moveTo>
                  <a:pt x="0" y="0"/>
                </a:moveTo>
                <a:lnTo>
                  <a:pt x="3018609" y="5658757"/>
                </a:lnTo>
                <a:lnTo>
                  <a:pt x="2074454" y="6863564"/>
                </a:lnTo>
                <a:lnTo>
                  <a:pt x="3107993" y="6863564"/>
                </a:lnTo>
                <a:lnTo>
                  <a:pt x="3816169" y="5687423"/>
                </a:lnTo>
                <a:close/>
              </a:path>
            </a:pathLst>
          </a:custGeom>
          <a:solidFill>
            <a:schemeClr val="accent1"/>
          </a:solidFill>
          <a:ln w="120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标题 9"/>
          <p:cNvSpPr/>
          <p:nvPr>
            <p:ph type="title"/>
            <p:custDataLst>
              <p:tags r:id="rId4"/>
            </p:custDataLst>
          </p:nvPr>
        </p:nvSpPr>
        <p:spPr>
          <a:xfrm>
            <a:off x="920750" y="693420"/>
            <a:ext cx="4227830" cy="791845"/>
          </a:xfrm>
        </p:spPr>
        <p:txBody>
          <a:bodyPr/>
          <a:lstStyle/>
          <a:p>
            <a:r>
              <a:rPr lang="zh-CN" altLang="en-US"/>
              <a:t> 系统概述</a:t>
            </a:r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001395" y="1484630"/>
            <a:ext cx="4530725" cy="33324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云南省公租房申请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  <a:cs typeface="+mn-ea"/>
              </a:rPr>
              <a:t>“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一件事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  <a:cs typeface="+mn-ea"/>
              </a:rPr>
              <a:t>”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系统已构建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  <a:cs typeface="+mn-ea"/>
              </a:rPr>
              <a:t>“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在线申请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  <a:cs typeface="+mn-ea"/>
              </a:rPr>
              <a:t>—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数据核验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  <a:cs typeface="+mn-ea"/>
              </a:rPr>
              <a:t>—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跨部门联审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  <a:cs typeface="+mn-ea"/>
              </a:rPr>
              <a:t>—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信息归集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  <a:cs typeface="+mn-ea"/>
              </a:rPr>
              <a:t>”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的省一级数字化服务框架，实现了申请材料线上提交、政务数据实时共享校验、审核结果在线反馈及信息统一归集至融合数据库的功能。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操作指南</a:t>
            </a:r>
            <a:endParaRPr lang="zh-CN" altLang="en-US"/>
          </a:p>
        </p:txBody>
      </p:sp>
      <p:sp>
        <p:nvSpPr>
          <p:cNvPr id="5" name="副标题"/>
          <p:cNvSpPr/>
          <p:nvPr>
            <p:ph type="body" idx="1"/>
            <p:custDataLst>
              <p:tags r:id="rId2"/>
            </p:custDataLst>
          </p:nvPr>
        </p:nvSpPr>
        <p:spPr>
          <a:xfrm>
            <a:off x="1350010" y="4463415"/>
            <a:ext cx="6654165" cy="16198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/>
              <a:t>2.1 </a:t>
            </a:r>
            <a:r>
              <a:rPr lang="zh-CN" altLang="en-US">
                <a:sym typeface="+mn-ea"/>
              </a:rPr>
              <a:t>移动端（云南政务一部手机办事通</a:t>
            </a:r>
            <a:r>
              <a:rPr lang="zh-CN" altLang="en-US">
                <a:sym typeface="+mn-ea"/>
              </a:rPr>
              <a:t>微信小程序）</a:t>
            </a:r>
            <a:endParaRPr lang="zh-CN" alt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6" name="节编号"/>
          <p:cNvSpPr/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02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23925" y="2686685"/>
            <a:ext cx="10015855" cy="742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2.1 </a:t>
            </a: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从云南省一部手机办事通“微信小程序”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进入申请公租房一件事系统</a:t>
            </a:r>
            <a:endParaRPr lang="zh-CN" altLang="en-US" sz="2400" dirty="0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68375" y="1250950"/>
            <a:ext cx="10015855" cy="581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1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、进入微信，搜索小程序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“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云南政务一部手机办事通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”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，进入小程序。</a:t>
            </a:r>
            <a:endParaRPr lang="zh-CN" altLang="en-US" sz="2400" dirty="0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/>
          <a:srcRect r="1978" b="21289"/>
          <a:stretch>
            <a:fillRect/>
          </a:stretch>
        </p:blipFill>
        <p:spPr>
          <a:xfrm>
            <a:off x="2371090" y="1931670"/>
            <a:ext cx="3164840" cy="447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951" r="908" b="37716"/>
          <a:stretch>
            <a:fillRect/>
          </a:stretch>
        </p:blipFill>
        <p:spPr>
          <a:xfrm>
            <a:off x="6096000" y="2078355"/>
            <a:ext cx="3456940" cy="43313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68375" y="1139190"/>
            <a:ext cx="10370820" cy="692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2.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点击立即登录，输入手机号或身份证号进行登录，未注册的需要注册账号后登录（或是勾选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“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阅读并同意</a:t>
            </a:r>
            <a:r>
              <a:rPr lang="en-US" altLang="zh-CN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”</a:t>
            </a:r>
            <a:r>
              <a:rPr lang="zh-CN" altLang="en-US" sz="24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江城圆体 400W" pitchFamily="34" charset="-122"/>
                <a:sym typeface="+mn-ea"/>
              </a:rPr>
              <a:t>勾选微信授权登陆）。</a:t>
            </a:r>
            <a:endParaRPr lang="zh-CN" altLang="en-US" sz="2400" dirty="0"/>
          </a:p>
        </p:txBody>
      </p:sp>
      <p:pic>
        <p:nvPicPr>
          <p:cNvPr id="3" name="图片 5" descr="b20bc71a6bf158f9be9ba3f79ec50f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896745"/>
            <a:ext cx="3196590" cy="4609465"/>
          </a:xfrm>
          <a:prstGeom prst="rect">
            <a:avLst/>
          </a:prstGeom>
        </p:spPr>
      </p:pic>
      <p:pic>
        <p:nvPicPr>
          <p:cNvPr id="6" name="图片 4" descr="9d27e68ec6b6816c124d200ee94fd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55" y="1896745"/>
            <a:ext cx="3276600" cy="4610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 移动端操作指南（微信小程序）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68375" y="1099820"/>
            <a:ext cx="10015855" cy="732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、找到服务专区，点击下面的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高效办成一件事（个人服务）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，选择申请公租房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一件事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进入系统，进行申请公租房。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35" y="1969770"/>
            <a:ext cx="2658110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75" y="2087245"/>
            <a:ext cx="2757170" cy="43973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169_7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章节副标题"/>
  <p:tag name="KSO_WM_UNIT_TEXT_TYPE" val="1"/>
</p:tagLst>
</file>

<file path=ppt/tags/tag10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169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</p:tagLst>
</file>

<file path=ppt/tags/tag102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7"/>
  <p:tag name="KSO_WM_SLIDE_ID" val="custom20236169_7"/>
  <p:tag name="KSO_WM_TEMPLATE_MASTER_TYPE" val="0"/>
  <p:tag name="KSO_WM_SLIDE_LAYOUT" val="a_b_e"/>
  <p:tag name="KSO_WM_SLIDE_LAYOUT_CNT" val="1_1_1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04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06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08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12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14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16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18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22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24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26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28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7"/>
</p:tagLst>
</file>

<file path=ppt/tags/tag130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32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34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36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38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40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4_1*a*1"/>
  <p:tag name="KSO_WM_TEMPLATE_CATEGORY" val="diagram"/>
  <p:tag name="KSO_WM_TEMPLATE_INDEX" val="20231964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42.xml><?xml version="1.0" encoding="utf-8"?>
<p:tagLst xmlns:p="http://schemas.openxmlformats.org/presentationml/2006/main">
  <p:tag name="KSO_WM_SLIDE_ID" val="diagram2023196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4.575*294.246"/>
  <p:tag name="KSO_WM_SLIDE_POSITION" val="103.041*148.87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4"/>
  <p:tag name="KSO_WM_SLIDE_LAYOUT" val="a_l"/>
  <p:tag name="KSO_WM_SLIDE_LAYOUT_CNT" val="1_1"/>
  <p:tag name="KSO_WM_SPECIAL_SOURCE" val="bdnull"/>
</p:tagLst>
</file>

<file path=ppt/tags/tag1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</p:tagLst>
</file>

<file path=ppt/tags/tag144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9"/>
  <p:tag name="KSO_WM_SLIDE_ID" val="custom20236169_9"/>
  <p:tag name="KSO_WM_TEMPLATE_MASTER_TYPE" val="0"/>
  <p:tag name="KSO_WM_SLIDE_LAYOUT" val="a_f"/>
  <p:tag name="KSO_WM_SLIDE_LAYOUT_CNT" val="1_1"/>
</p:tagLst>
</file>

<file path=ppt/tags/tag145.xml><?xml version="1.0" encoding="utf-8"?>
<p:tagLst xmlns:p="http://schemas.openxmlformats.org/presentationml/2006/main">
  <p:tag name="COMMONDATA" val="eyJoZGlkIjoiZGMwNDMxODIyYWVjNzY0ZTMwOGUyMzUzNmYwMGI0NTAifQ=="/>
</p:tagLst>
</file>

<file path=ppt/tags/tag1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1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6"/>
</p:tagLst>
</file>

<file path=ppt/tags/tag2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9"/>
</p:tagLst>
</file>

<file path=ppt/tags/tag2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0"/>
</p:tagLst>
</file>

<file path=ppt/tags/tag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5"/>
</p:tagLst>
</file>

<file path=ppt/tags/tag3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3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3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3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41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6"/>
</p:tagLst>
</file>

<file path=ppt/tags/tag42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43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6"/>
</p:tagLst>
</file>

<file path=ppt/tags/tag44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4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4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408"/>
</p:tagLst>
</file>

<file path=ppt/tags/tag5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6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6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169"/>
</p:tagLst>
</file>

<file path=ppt/tags/tag7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169"/>
</p:tagLst>
</file>

<file path=ppt/tags/tag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80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169"/>
  <p:tag name="KSO_WM_TEMPLATE_CATEGORY" val="custom"/>
  <p:tag name="KSO_WM_TEMPLATE_MASTER_TYPE" val="0"/>
</p:tagLst>
</file>

<file path=ppt/tags/tag8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VALUE" val="16"/>
  <p:tag name="KSO_WM_UNIT_PRESET_TEXT" val="单击此处&#10;添加文档标题"/>
  <p:tag name="KSO_WM_UNIT_TEXT_TYPE" val="1"/>
</p:tagLst>
</file>

<file path=ppt/tags/tag8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169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VALUE" val="7"/>
</p:tagLst>
</file>

<file path=ppt/tags/tag83.xml><?xml version="1.0" encoding="utf-8"?>
<p:tagLst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1"/>
  <p:tag name="KSO_WM_SLIDE_ID" val="custom20236169_1"/>
  <p:tag name="KSO_WM_TEMPLATE_MASTER_TYPE" val="0"/>
  <p:tag name="KSO_WM_SLIDE_LAYOUT" val="a_b_f"/>
  <p:tag name="KSO_WM_SLIDE_LAYOUT_CNT" val="1_1_1"/>
</p:tagLst>
</file>

<file path=ppt/tags/tag8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UNIT_ID" val="custom20236169_6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</p:tagLst>
</file>

<file path=ppt/tags/tag8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6169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VALUE" val="6"/>
</p:tagLst>
</file>

<file path=ppt/tags/tag86.xml><?xml version="1.0" encoding="utf-8"?>
<p:tagLst xmlns:p="http://schemas.openxmlformats.org/presentationml/2006/main">
  <p:tag name="KSO_WM_UNIT_TYPE" val="l_h_i"/>
  <p:tag name="KSO_WM_UNIT_SUBTYPE" val="d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169_6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7.2785857721764,&quot;left&quot;:31.123779296875,&quot;top&quot;:266.15,&quot;width&quot;:897.75244140625}"/>
  <p:tag name="KSO_WM_DIAGRAM_COLOR_MATCH_VALUE" val="{&quot;shape&quot;:{&quot;fill&quot;:{&quot;solid&quot;:{&quot;brightness&quot;:-0.25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7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169_6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UNIT_SUBTYPE" val="a"/>
  <p:tag name="KSO_WM_UNIT_VALUE" val="24"/>
  <p:tag name="KSO_WM_UNIT_PRESET_TEXT" val="单击添加目录项标题"/>
  <p:tag name="KSO_WM_DIAGRAM_MAX_ITEMCNT" val="6"/>
  <p:tag name="KSO_WM_DIAGRAM_MIN_ITEMCNT" val="2"/>
  <p:tag name="KSO_WM_DIAGRAM_VIRTUALLY_FRAME" val="{&quot;height&quot;:217.2785857721764,&quot;left&quot;:31.123779296875,&quot;top&quot;:266.15,&quot;width&quot;:897.75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88.xml><?xml version="1.0" encoding="utf-8"?>
<p:tagLst xmlns:p="http://schemas.openxmlformats.org/presentationml/2006/main">
  <p:tag name="KSO_WM_UNIT_TYPE" val="l_h_i"/>
  <p:tag name="KSO_WM_UNIT_SUBTYPE" val="d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169_6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7.2785857721764,&quot;left&quot;:31.123779296875,&quot;top&quot;:266.15,&quot;width&quot;:897.75244140625}"/>
  <p:tag name="KSO_WM_DIAGRAM_COLOR_MATCH_VALUE" val="{&quot;shape&quot;:{&quot;fill&quot;:{&quot;solid&quot;:{&quot;brightness&quot;:-0.25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9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169_6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UNIT_SUBTYPE" val="a"/>
  <p:tag name="KSO_WM_UNIT_PRESET_TEXT" val="单击添加目录项标题"/>
  <p:tag name="KSO_WM_DIAGRAM_MAX_ITEMCNT" val="6"/>
  <p:tag name="KSO_WM_DIAGRAM_MIN_ITEMCNT" val="2"/>
  <p:tag name="KSO_WM_DIAGRAM_VIRTUALLY_FRAME" val="{&quot;height&quot;:217.2785857721764,&quot;left&quot;:31.123779296875,&quot;top&quot;:266.15,&quot;width&quot;:897.75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8"/>
</p:tagLst>
</file>

<file path=ppt/tags/tag90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6"/>
  <p:tag name="KSO_WM_DIAGRAM_GROUP_CODE" val="l1-1"/>
  <p:tag name="KSO_WM_BEAUTIFY_FLAG" val="#wm#"/>
  <p:tag name="KSO_WM_TEMPLATE_INDEX" val="20236169"/>
  <p:tag name="KSO_WM_TEMPLATE_CATEGORY" val="custom"/>
  <p:tag name="KSO_WM_SLIDE_INDEX" val="6"/>
  <p:tag name="KSO_WM_SLIDE_ID" val="custom20236169_6"/>
  <p:tag name="KSO_WM_TEMPLATE_MASTER_TYPE" val="0"/>
  <p:tag name="KSO_WM_SLIDE_LAYOUT" val="a_l"/>
  <p:tag name="KSO_WM_SLIDE_LAYOUT_CNT" val="1_1"/>
  <p:tag name="KSO_WM_SLIDE_DIAGTYPE" val="l"/>
</p:tagLst>
</file>

<file path=ppt/tags/tag9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添加章节标题"/>
  <p:tag name="KSO_WM_UNIT_TEXT_TYPE" val="1"/>
</p:tagLst>
</file>

<file path=ppt/tags/tag9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169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</p:tagLst>
</file>

<file path=ppt/tags/tag93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7"/>
  <p:tag name="KSO_WM_SLIDE_ID" val="custom20236169_7"/>
  <p:tag name="KSO_WM_TEMPLATE_MASTER_TYPE" val="0"/>
  <p:tag name="KSO_WM_SLIDE_LAYOUT" val="a_b_e"/>
  <p:tag name="KSO_WM_SLIDE_LAYOUT_CNT" val="1_1_1"/>
</p:tagLst>
</file>

<file path=ppt/tags/tag94.xml><?xml version="1.0" encoding="utf-8"?>
<p:tagLst xmlns:p="http://schemas.openxmlformats.org/presentationml/2006/main">
  <p:tag name="KSO_WM_UNIT_VALUE" val="1904*20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4757_1*d*1"/>
  <p:tag name="KSO_WM_TEMPLATE_CATEGORY" val="custom"/>
  <p:tag name="KSO_WM_TEMPLATE_INDEX" val="20234757"/>
  <p:tag name="KSO_WM_UNIT_LAYERLEVEL" val="1"/>
  <p:tag name="KSO_WM_TAG_VERSION" val="3.0"/>
  <p:tag name="KSO_WM_BEAUTIFY_FLAG" val="#wm#"/>
  <p:tag name="KSO_WM_UNIT_PICTURE_SUBTYPE" val="b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757_1*i*1"/>
  <p:tag name="KSO_WM_TEMPLATE_CATEGORY" val="custom"/>
  <p:tag name="KSO_WM_TEMPLATE_INDEX" val="20234757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757_1*a*1"/>
  <p:tag name="KSO_WM_TEMPLATE_CATEGORY" val="custom"/>
  <p:tag name="KSO_WM_TEMPLATE_INDEX" val="20234757"/>
  <p:tag name="KSO_WM_UNIT_LAYERLEVEL" val="1"/>
  <p:tag name="KSO_WM_TAG_VERSION" val="3.0"/>
  <p:tag name="KSO_WM_BEAUTIFY_FLAG" val="#wm#"/>
  <p:tag name="KSO_WM_UNIT_VALUE" val="8"/>
  <p:tag name="KSO_WM_UNIT_TEXT_TYPE" val="1"/>
  <p:tag name="KSO_WM_UNIT_PRESET_TEXT" val="单击此处添加标题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70_3*l_h_a*1_1_1"/>
  <p:tag name="KSO_WM_TEMPLATE_CATEGORY" val="diagram"/>
  <p:tag name="KSO_WM_TEMPLATE_INDEX" val="20231970"/>
  <p:tag name="KSO_WM_UNIT_LAYERLEVEL" val="1_1_1"/>
  <p:tag name="KSO_WM_TAG_VERSION" val="3.0"/>
  <p:tag name="KSO_WM_DIAGRAM_VERSION" val="3"/>
  <p:tag name="KSO_WM_DIAGRAM_COLOR_TRICK" val="1"/>
  <p:tag name="KSO_WM_DIAGRAM_GROUP_CODE" val="l1-1"/>
  <p:tag name="KSO_WM_DIAGRAM_MAX_ITEMCNT" val="3"/>
  <p:tag name="KSO_WM_DIAGRAM_MIN_ITEMCNT" val="1"/>
  <p:tag name="KSO_WM_DIAGRAM_VIRTUALLY_FRAME" val="{&quot;height&quot;:376.75000285471515,&quot;left&quot;:78.82503937007874,&quot;top&quot;:109.7,&quot;width&quot;:356.7749606299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DIAGRAM_COLOR_TEXT_CAN_REMOVE" val="n"/>
  <p:tag name="KSO_WM_UNIT_TEXT_TYPE" val="1"/>
  <p:tag name="KSO_WM_BEAUTIFY_FLAG" val="#wm#"/>
  <p:tag name="KSO_WM_UNIT_PRESET_TEXT" val="此处添加标题"/>
  <p:tag name="KSO_WM_UNIT_TEXT_FILL_FORE_SCHEMECOLOR_INDEX" val="1"/>
  <p:tag name="KSO_WM_UNIT_TEXT_FILL_TYPE" val="1"/>
</p:tagLst>
</file>

<file path=ppt/tags/tag98.xml><?xml version="1.0" encoding="utf-8"?>
<p:tagLst xmlns:p="http://schemas.openxmlformats.org/presentationml/2006/main">
  <p:tag name="KSO_WM_SLIDE_ID" val="custom20234757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4757"/>
  <p:tag name="KSO_WM_SLIDE_TYPE" val="text"/>
  <p:tag name="KSO_WM_SLIDE_SUBTYPE" val="picTxt"/>
  <p:tag name="KSO_WM_SLIDE_SIZE" val="267.15*301.05"/>
  <p:tag name="KSO_WM_SLIDE_POSITION" val="78.85*185.4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添加章节标题"/>
  <p:tag name="KSO_WM_UNIT_TEXT_TYPE" val="1"/>
</p:tagLst>
</file>

<file path=ppt/theme/theme1.xml><?xml version="1.0" encoding="utf-8"?>
<a:theme xmlns:a="http://schemas.openxmlformats.org/drawingml/2006/main" name="1_Office 主题​​">
  <a:themeElements>
    <a:clrScheme name="自定义 702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7876FF"/>
      </a:accent1>
      <a:accent2>
        <a:srgbClr val="6883F8"/>
      </a:accent2>
      <a:accent3>
        <a:srgbClr val="2DC5F5"/>
      </a:accent3>
      <a:accent4>
        <a:srgbClr val="FFA828"/>
      </a:accent4>
      <a:accent5>
        <a:srgbClr val="F68142"/>
      </a:accent5>
      <a:accent6>
        <a:srgbClr val="8041F6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WPS 演示</Application>
  <PresentationFormat>宽屏</PresentationFormat>
  <Paragraphs>112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江城圆体 400W</vt:lpstr>
      <vt:lpstr>微软雅黑</vt:lpstr>
      <vt:lpstr>Arial Unicode MS</vt:lpstr>
      <vt:lpstr>1_Office 主题​​</vt:lpstr>
      <vt:lpstr>微信小程序线上 申请公租房“一件事”申报操作指南</vt:lpstr>
      <vt:lpstr>目 录</vt:lpstr>
      <vt:lpstr>系统概述</vt:lpstr>
      <vt:lpstr> 系统概述</vt:lpstr>
      <vt:lpstr>操作指南</vt:lpstr>
      <vt:lpstr> 移动端操作指南（微信小程序）</vt:lpstr>
      <vt:lpstr> 移动端操作指南（微信小程序）</vt:lpstr>
      <vt:lpstr> 移动端操作指南（微信小程序）</vt:lpstr>
      <vt:lpstr> 移动端操作指南（微信小程序）</vt:lpstr>
      <vt:lpstr> 移动端操作指南（微信小程序）</vt:lpstr>
      <vt:lpstr>  移动端操作指南（微信小程序）</vt:lpstr>
      <vt:lpstr>  移动端操作指南（微信小程序）</vt:lpstr>
      <vt:lpstr> 移动端操作指南（微信小程序）</vt:lpstr>
      <vt:lpstr> 移动端操作指南（微信小程序）</vt:lpstr>
      <vt:lpstr> 移动端操作指南（微信小程序）</vt:lpstr>
      <vt:lpstr> 移动端操作指南（微信小程序）</vt:lpstr>
      <vt:lpstr> 移动端操作指南（微信小程序）</vt:lpstr>
      <vt:lpstr> 移动端操作指南（微信小程序）</vt:lpstr>
      <vt:lpstr> 移动端操作指南（微信小程序）</vt:lpstr>
      <vt:lpstr> 移动端操作指南（微信小程序）</vt:lpstr>
      <vt:lpstr> 移动端操作指南（微信小程序）</vt:lpstr>
      <vt:lpstr> 移动端操作指南（微信小程序）</vt:lpstr>
      <vt:lpstr>  移动端操作指南（微信小程序）</vt:lpstr>
      <vt:lpstr> 移动端操作指南（微信小程序）</vt:lpstr>
      <vt:lpstr> 移动端操作指南（微信小程序）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刀鹏赞</cp:lastModifiedBy>
  <cp:revision>23</cp:revision>
  <dcterms:created xsi:type="dcterms:W3CDTF">1900-01-01T00:00:00Z</dcterms:created>
  <dcterms:modified xsi:type="dcterms:W3CDTF">2025-05-08T07:04:52Z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/>
  </property>
</Properties>
</file>